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511" r:id="rId3"/>
    <p:sldId id="701" r:id="rId4"/>
    <p:sldId id="702" r:id="rId5"/>
    <p:sldId id="703" r:id="rId6"/>
    <p:sldId id="704" r:id="rId7"/>
    <p:sldId id="509" r:id="rId8"/>
    <p:sldId id="662" r:id="rId9"/>
    <p:sldId id="664" r:id="rId10"/>
    <p:sldId id="665" r:id="rId11"/>
    <p:sldId id="667" r:id="rId12"/>
    <p:sldId id="666" r:id="rId13"/>
    <p:sldId id="663" r:id="rId14"/>
    <p:sldId id="668" r:id="rId15"/>
    <p:sldId id="669" r:id="rId16"/>
    <p:sldId id="676" r:id="rId17"/>
    <p:sldId id="671" r:id="rId18"/>
    <p:sldId id="672" r:id="rId19"/>
    <p:sldId id="674" r:id="rId20"/>
    <p:sldId id="673" r:id="rId21"/>
    <p:sldId id="675" r:id="rId22"/>
    <p:sldId id="696" r:id="rId23"/>
    <p:sldId id="699" r:id="rId24"/>
    <p:sldId id="697" r:id="rId25"/>
    <p:sldId id="698" r:id="rId26"/>
    <p:sldId id="700" r:id="rId27"/>
    <p:sldId id="556" r:id="rId28"/>
    <p:sldId id="512" r:id="rId29"/>
    <p:sldId id="515" r:id="rId30"/>
    <p:sldId id="514" r:id="rId31"/>
    <p:sldId id="516" r:id="rId32"/>
    <p:sldId id="517" r:id="rId33"/>
    <p:sldId id="518" r:id="rId34"/>
    <p:sldId id="519" r:id="rId35"/>
    <p:sldId id="521" r:id="rId36"/>
    <p:sldId id="522" r:id="rId37"/>
    <p:sldId id="523" r:id="rId38"/>
    <p:sldId id="524" r:id="rId39"/>
    <p:sldId id="525" r:id="rId40"/>
    <p:sldId id="633" r:id="rId41"/>
    <p:sldId id="634" r:id="rId42"/>
    <p:sldId id="635" r:id="rId43"/>
    <p:sldId id="636" r:id="rId44"/>
    <p:sldId id="638" r:id="rId45"/>
    <p:sldId id="639" r:id="rId46"/>
    <p:sldId id="641" r:id="rId47"/>
    <p:sldId id="640" r:id="rId48"/>
    <p:sldId id="642" r:id="rId49"/>
    <p:sldId id="637" r:id="rId50"/>
    <p:sldId id="643" r:id="rId51"/>
    <p:sldId id="644" r:id="rId52"/>
    <p:sldId id="645" r:id="rId53"/>
    <p:sldId id="646" r:id="rId54"/>
    <p:sldId id="647" r:id="rId55"/>
    <p:sldId id="649" r:id="rId56"/>
    <p:sldId id="650" r:id="rId57"/>
    <p:sldId id="651" r:id="rId58"/>
    <p:sldId id="654" r:id="rId59"/>
    <p:sldId id="652" r:id="rId60"/>
    <p:sldId id="661" r:id="rId61"/>
    <p:sldId id="655" r:id="rId62"/>
    <p:sldId id="658" r:id="rId63"/>
    <p:sldId id="659" r:id="rId64"/>
    <p:sldId id="660" r:id="rId65"/>
    <p:sldId id="677" r:id="rId66"/>
    <p:sldId id="678" r:id="rId67"/>
    <p:sldId id="679" r:id="rId68"/>
    <p:sldId id="686" r:id="rId69"/>
    <p:sldId id="687" r:id="rId70"/>
    <p:sldId id="688" r:id="rId71"/>
    <p:sldId id="681" r:id="rId72"/>
    <p:sldId id="682" r:id="rId73"/>
    <p:sldId id="680" r:id="rId74"/>
    <p:sldId id="690" r:id="rId75"/>
    <p:sldId id="689" r:id="rId76"/>
    <p:sldId id="694" r:id="rId77"/>
    <p:sldId id="691" r:id="rId78"/>
    <p:sldId id="684" r:id="rId79"/>
    <p:sldId id="693" r:id="rId80"/>
    <p:sldId id="692" r:id="rId81"/>
    <p:sldId id="705" r:id="rId82"/>
    <p:sldId id="712" r:id="rId83"/>
    <p:sldId id="713" r:id="rId84"/>
    <p:sldId id="714" r:id="rId85"/>
    <p:sldId id="716" r:id="rId86"/>
    <p:sldId id="717" r:id="rId87"/>
    <p:sldId id="718" r:id="rId88"/>
    <p:sldId id="719" r:id="rId89"/>
    <p:sldId id="720" r:id="rId90"/>
    <p:sldId id="721" r:id="rId91"/>
    <p:sldId id="722" r:id="rId92"/>
    <p:sldId id="723" r:id="rId93"/>
    <p:sldId id="724" r:id="rId94"/>
    <p:sldId id="715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322F6E-E58F-453D-A593-170B2DA454AA}" type="doc">
      <dgm:prSet loTypeId="urn:microsoft.com/office/officeart/2005/8/layout/process3" loCatId="process" qsTypeId="urn:microsoft.com/office/officeart/2005/8/quickstyle/simple3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395E221A-A9BC-40A0-BBF3-902075223A05}">
      <dgm:prSet phldrT="[Text]"/>
      <dgm:spPr/>
      <dgm:t>
        <a:bodyPr/>
        <a:lstStyle/>
        <a:p>
          <a:r>
            <a:rPr lang="en-US" dirty="0"/>
            <a:t>Literature</a:t>
          </a:r>
        </a:p>
      </dgm:t>
    </dgm:pt>
    <dgm:pt modelId="{0CA41926-4F91-4B4E-857C-A3FBBCF34FFE}" type="parTrans" cxnId="{F00E1C34-1B7C-4A3C-80BD-D20D760D59DF}">
      <dgm:prSet/>
      <dgm:spPr/>
      <dgm:t>
        <a:bodyPr/>
        <a:lstStyle/>
        <a:p>
          <a:endParaRPr lang="en-US"/>
        </a:p>
      </dgm:t>
    </dgm:pt>
    <dgm:pt modelId="{86089C58-CA4F-47F9-A346-A3FEE0E263B8}" type="sibTrans" cxnId="{F00E1C34-1B7C-4A3C-80BD-D20D760D59DF}">
      <dgm:prSet/>
      <dgm:spPr/>
      <dgm:t>
        <a:bodyPr/>
        <a:lstStyle/>
        <a:p>
          <a:endParaRPr lang="en-US"/>
        </a:p>
      </dgm:t>
    </dgm:pt>
    <dgm:pt modelId="{E5CD3DEF-F285-4843-8775-2885353B33D0}">
      <dgm:prSet phldrT="[Text]"/>
      <dgm:spPr/>
      <dgm:t>
        <a:bodyPr/>
        <a:lstStyle/>
        <a:p>
          <a:r>
            <a:rPr lang="en-US" dirty="0"/>
            <a:t>Paper1</a:t>
          </a:r>
        </a:p>
      </dgm:t>
    </dgm:pt>
    <dgm:pt modelId="{FDB6F251-599E-4186-ABEA-195E8EAC6395}" type="parTrans" cxnId="{86820A17-8514-4C08-93AF-C98E37641BDE}">
      <dgm:prSet/>
      <dgm:spPr/>
      <dgm:t>
        <a:bodyPr/>
        <a:lstStyle/>
        <a:p>
          <a:endParaRPr lang="en-US"/>
        </a:p>
      </dgm:t>
    </dgm:pt>
    <dgm:pt modelId="{CB17C7A0-E313-4C86-B7CC-961165DA2C45}" type="sibTrans" cxnId="{86820A17-8514-4C08-93AF-C98E37641BDE}">
      <dgm:prSet/>
      <dgm:spPr/>
      <dgm:t>
        <a:bodyPr/>
        <a:lstStyle/>
        <a:p>
          <a:endParaRPr lang="en-US"/>
        </a:p>
      </dgm:t>
    </dgm:pt>
    <dgm:pt modelId="{7130C25B-E4B7-4660-B6BF-038AB701C6FA}">
      <dgm:prSet phldrT="[Text]"/>
      <dgm:spPr/>
      <dgm:t>
        <a:bodyPr/>
        <a:lstStyle/>
        <a:p>
          <a:r>
            <a:rPr lang="en-US" dirty="0"/>
            <a:t>Input</a:t>
          </a:r>
        </a:p>
      </dgm:t>
    </dgm:pt>
    <dgm:pt modelId="{685CE2B9-EBF1-49C1-85CC-DCD944D79A43}" type="parTrans" cxnId="{067D1782-2785-4DC5-9E03-B9D4CCE5E282}">
      <dgm:prSet/>
      <dgm:spPr/>
      <dgm:t>
        <a:bodyPr/>
        <a:lstStyle/>
        <a:p>
          <a:endParaRPr lang="en-US"/>
        </a:p>
      </dgm:t>
    </dgm:pt>
    <dgm:pt modelId="{54D71CAF-5681-4240-A793-A18CCA533358}" type="sibTrans" cxnId="{067D1782-2785-4DC5-9E03-B9D4CCE5E282}">
      <dgm:prSet/>
      <dgm:spPr/>
      <dgm:t>
        <a:bodyPr/>
        <a:lstStyle/>
        <a:p>
          <a:endParaRPr lang="en-US"/>
        </a:p>
      </dgm:t>
    </dgm:pt>
    <dgm:pt modelId="{45E0FD0A-6A5E-4D53-9913-EF97B76BA0D5}">
      <dgm:prSet phldrT="[Text]"/>
      <dgm:spPr/>
      <dgm:t>
        <a:bodyPr/>
        <a:lstStyle/>
        <a:p>
          <a:r>
            <a:rPr lang="en-US" dirty="0" err="1"/>
            <a:t>RawData</a:t>
          </a:r>
          <a:endParaRPr lang="en-US" dirty="0"/>
        </a:p>
      </dgm:t>
    </dgm:pt>
    <dgm:pt modelId="{3323F8E8-09F0-45DE-8618-E4D92FC43426}" type="parTrans" cxnId="{B85922F5-8826-4BE4-8090-CE855E685D89}">
      <dgm:prSet/>
      <dgm:spPr/>
      <dgm:t>
        <a:bodyPr/>
        <a:lstStyle/>
        <a:p>
          <a:endParaRPr lang="en-US"/>
        </a:p>
      </dgm:t>
    </dgm:pt>
    <dgm:pt modelId="{71C83067-4353-4486-BF4A-98E412685E89}" type="sibTrans" cxnId="{B85922F5-8826-4BE4-8090-CE855E685D89}">
      <dgm:prSet/>
      <dgm:spPr/>
      <dgm:t>
        <a:bodyPr/>
        <a:lstStyle/>
        <a:p>
          <a:endParaRPr lang="en-US"/>
        </a:p>
      </dgm:t>
    </dgm:pt>
    <dgm:pt modelId="{38C71829-A4B5-4262-B137-309DBD0C9F9A}">
      <dgm:prSet phldrT="[Text]"/>
      <dgm:spPr/>
      <dgm:t>
        <a:bodyPr/>
        <a:lstStyle/>
        <a:p>
          <a:r>
            <a:rPr lang="en-US" dirty="0"/>
            <a:t>Output</a:t>
          </a:r>
        </a:p>
      </dgm:t>
    </dgm:pt>
    <dgm:pt modelId="{A34821BD-B3EB-4034-8FE0-2B856137DFCD}" type="parTrans" cxnId="{5BC60E0F-EAEE-4F90-A23F-DD589EE9B99F}">
      <dgm:prSet/>
      <dgm:spPr/>
      <dgm:t>
        <a:bodyPr/>
        <a:lstStyle/>
        <a:p>
          <a:endParaRPr lang="en-US"/>
        </a:p>
      </dgm:t>
    </dgm:pt>
    <dgm:pt modelId="{0C7B8560-F0D2-4686-BA04-508A16C9A7DD}" type="sibTrans" cxnId="{5BC60E0F-EAEE-4F90-A23F-DD589EE9B99F}">
      <dgm:prSet/>
      <dgm:spPr/>
      <dgm:t>
        <a:bodyPr/>
        <a:lstStyle/>
        <a:p>
          <a:endParaRPr lang="en-US"/>
        </a:p>
      </dgm:t>
    </dgm:pt>
    <dgm:pt modelId="{419501DB-E457-4DBE-A8E0-05A7F9756F6C}">
      <dgm:prSet phldrT="[Text]"/>
      <dgm:spPr/>
      <dgm:t>
        <a:bodyPr/>
        <a:lstStyle/>
        <a:p>
          <a:r>
            <a:rPr lang="en-US" dirty="0"/>
            <a:t>Stats</a:t>
          </a:r>
        </a:p>
      </dgm:t>
    </dgm:pt>
    <dgm:pt modelId="{92018B18-CB54-4F29-A09D-9071959410CA}" type="parTrans" cxnId="{E28C3D56-BC86-4B36-9737-DC74693FDC71}">
      <dgm:prSet/>
      <dgm:spPr/>
      <dgm:t>
        <a:bodyPr/>
        <a:lstStyle/>
        <a:p>
          <a:endParaRPr lang="en-US"/>
        </a:p>
      </dgm:t>
    </dgm:pt>
    <dgm:pt modelId="{FC5F5AF1-E123-42A1-8AD1-87515371BDA2}" type="sibTrans" cxnId="{E28C3D56-BC86-4B36-9737-DC74693FDC71}">
      <dgm:prSet/>
      <dgm:spPr/>
      <dgm:t>
        <a:bodyPr/>
        <a:lstStyle/>
        <a:p>
          <a:endParaRPr lang="en-US"/>
        </a:p>
      </dgm:t>
    </dgm:pt>
    <dgm:pt modelId="{76142884-BD6B-471F-9855-DD7F80005A3E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B4306627-C0FA-4E0D-9B18-1BA6A1D81186}" type="parTrans" cxnId="{3F023ED7-8637-4227-A946-508C4F243273}">
      <dgm:prSet/>
      <dgm:spPr/>
      <dgm:t>
        <a:bodyPr/>
        <a:lstStyle/>
        <a:p>
          <a:endParaRPr lang="en-US"/>
        </a:p>
      </dgm:t>
    </dgm:pt>
    <dgm:pt modelId="{4F3DCEFD-ABCB-48D0-A71E-0DE16D5BBE43}" type="sibTrans" cxnId="{3F023ED7-8637-4227-A946-508C4F243273}">
      <dgm:prSet/>
      <dgm:spPr/>
      <dgm:t>
        <a:bodyPr/>
        <a:lstStyle/>
        <a:p>
          <a:endParaRPr lang="en-US"/>
        </a:p>
      </dgm:t>
    </dgm:pt>
    <dgm:pt modelId="{EF4CA5A7-7760-4565-A1FF-1A320D1AE505}">
      <dgm:prSet phldrT="[Text]"/>
      <dgm:spPr/>
      <dgm:t>
        <a:bodyPr/>
        <a:lstStyle/>
        <a:p>
          <a:r>
            <a:rPr lang="en-US" dirty="0"/>
            <a:t>Report1</a:t>
          </a:r>
        </a:p>
      </dgm:t>
    </dgm:pt>
    <dgm:pt modelId="{22916EE5-BEA3-4A31-AA38-550626EE5923}" type="parTrans" cxnId="{BCCA5C98-98D0-4AE6-826C-D0CFCE0750A5}">
      <dgm:prSet/>
      <dgm:spPr/>
      <dgm:t>
        <a:bodyPr/>
        <a:lstStyle/>
        <a:p>
          <a:endParaRPr lang="en-US"/>
        </a:p>
      </dgm:t>
    </dgm:pt>
    <dgm:pt modelId="{50C64B8E-0DDB-4E30-9FD7-61BF8DED2D01}" type="sibTrans" cxnId="{BCCA5C98-98D0-4AE6-826C-D0CFCE0750A5}">
      <dgm:prSet/>
      <dgm:spPr/>
      <dgm:t>
        <a:bodyPr/>
        <a:lstStyle/>
        <a:p>
          <a:endParaRPr lang="en-US"/>
        </a:p>
      </dgm:t>
    </dgm:pt>
    <dgm:pt modelId="{78D39039-6BFB-4468-8A96-D22CAD41B9A1}">
      <dgm:prSet phldrT="[Text]"/>
      <dgm:spPr/>
      <dgm:t>
        <a:bodyPr/>
        <a:lstStyle/>
        <a:p>
          <a:r>
            <a:rPr lang="en-US" dirty="0"/>
            <a:t>Script</a:t>
          </a:r>
        </a:p>
      </dgm:t>
    </dgm:pt>
    <dgm:pt modelId="{68191B91-0C48-44AA-A634-8EECB947EE77}" type="parTrans" cxnId="{3E503147-CAE1-41BB-952C-63C4EE582182}">
      <dgm:prSet/>
      <dgm:spPr/>
      <dgm:t>
        <a:bodyPr/>
        <a:lstStyle/>
        <a:p>
          <a:endParaRPr lang="en-US"/>
        </a:p>
      </dgm:t>
    </dgm:pt>
    <dgm:pt modelId="{960D1A67-0CC1-4D18-8729-7428831CE2B2}" type="sibTrans" cxnId="{3E503147-CAE1-41BB-952C-63C4EE582182}">
      <dgm:prSet/>
      <dgm:spPr/>
      <dgm:t>
        <a:bodyPr/>
        <a:lstStyle/>
        <a:p>
          <a:endParaRPr lang="en-US"/>
        </a:p>
      </dgm:t>
    </dgm:pt>
    <dgm:pt modelId="{4D204924-00A8-400F-93E7-2E5A721950F4}">
      <dgm:prSet phldrT="[Text]"/>
      <dgm:spPr/>
      <dgm:t>
        <a:bodyPr/>
        <a:lstStyle/>
        <a:p>
          <a:r>
            <a:rPr lang="en-US" dirty="0"/>
            <a:t>Paper2</a:t>
          </a:r>
        </a:p>
      </dgm:t>
    </dgm:pt>
    <dgm:pt modelId="{734BDD66-4C38-41FB-92AC-30ED95078931}" type="parTrans" cxnId="{C6B65E9C-5B4D-404B-A4AE-68528457D409}">
      <dgm:prSet/>
      <dgm:spPr/>
      <dgm:t>
        <a:bodyPr/>
        <a:lstStyle/>
        <a:p>
          <a:endParaRPr lang="en-US"/>
        </a:p>
      </dgm:t>
    </dgm:pt>
    <dgm:pt modelId="{2F9F7104-4F7C-4D2F-81EF-2A351E77D5B2}" type="sibTrans" cxnId="{C6B65E9C-5B4D-404B-A4AE-68528457D409}">
      <dgm:prSet/>
      <dgm:spPr/>
      <dgm:t>
        <a:bodyPr/>
        <a:lstStyle/>
        <a:p>
          <a:endParaRPr lang="en-US"/>
        </a:p>
      </dgm:t>
    </dgm:pt>
    <dgm:pt modelId="{91B601A4-DFDB-4DB3-BB26-DDC62F890EE8}">
      <dgm:prSet phldrT="[Text]"/>
      <dgm:spPr/>
      <dgm:t>
        <a:bodyPr/>
        <a:lstStyle/>
        <a:p>
          <a:r>
            <a:rPr lang="en-US" dirty="0" err="1"/>
            <a:t>FinalData</a:t>
          </a:r>
          <a:endParaRPr lang="en-US" dirty="0"/>
        </a:p>
      </dgm:t>
    </dgm:pt>
    <dgm:pt modelId="{8EBBA7E2-D7B2-4F77-A626-DFB9D23ADDAD}" type="parTrans" cxnId="{26F49733-271F-4ADB-B646-18B95689E3E2}">
      <dgm:prSet/>
      <dgm:spPr/>
      <dgm:t>
        <a:bodyPr/>
        <a:lstStyle/>
        <a:p>
          <a:endParaRPr lang="en-US"/>
        </a:p>
      </dgm:t>
    </dgm:pt>
    <dgm:pt modelId="{7AF580D7-1870-44F4-B084-3DBA2D8D23E7}" type="sibTrans" cxnId="{26F49733-271F-4ADB-B646-18B95689E3E2}">
      <dgm:prSet/>
      <dgm:spPr/>
      <dgm:t>
        <a:bodyPr/>
        <a:lstStyle/>
        <a:p>
          <a:endParaRPr lang="en-US"/>
        </a:p>
      </dgm:t>
    </dgm:pt>
    <dgm:pt modelId="{ED0F1E5A-F562-4C86-805C-D550837A41E3}">
      <dgm:prSet phldrT="[Text]"/>
      <dgm:spPr/>
      <dgm:t>
        <a:bodyPr/>
        <a:lstStyle/>
        <a:p>
          <a:r>
            <a:rPr lang="en-US" dirty="0"/>
            <a:t>Regressions</a:t>
          </a:r>
        </a:p>
      </dgm:t>
    </dgm:pt>
    <dgm:pt modelId="{44C7E408-0441-4BA6-844D-3DEC6378D11A}" type="parTrans" cxnId="{30EB4EF5-24CA-40E7-A1DC-6E4D793CC211}">
      <dgm:prSet/>
      <dgm:spPr/>
      <dgm:t>
        <a:bodyPr/>
        <a:lstStyle/>
        <a:p>
          <a:endParaRPr lang="en-US"/>
        </a:p>
      </dgm:t>
    </dgm:pt>
    <dgm:pt modelId="{9F80C5B1-E8B8-4C8E-97A5-AED2B4C010C1}" type="sibTrans" cxnId="{30EB4EF5-24CA-40E7-A1DC-6E4D793CC211}">
      <dgm:prSet/>
      <dgm:spPr/>
      <dgm:t>
        <a:bodyPr/>
        <a:lstStyle/>
        <a:p>
          <a:endParaRPr lang="en-US"/>
        </a:p>
      </dgm:t>
    </dgm:pt>
    <dgm:pt modelId="{D8A965A3-6FCC-42AD-A998-EB093CD53AC3}">
      <dgm:prSet phldrT="[Text]"/>
      <dgm:spPr/>
      <dgm:t>
        <a:bodyPr/>
        <a:lstStyle/>
        <a:p>
          <a:r>
            <a:rPr lang="en-US" dirty="0"/>
            <a:t>Report2</a:t>
          </a:r>
        </a:p>
      </dgm:t>
    </dgm:pt>
    <dgm:pt modelId="{3C991D2C-95A5-498E-8CB7-445FBA8B0CE7}" type="parTrans" cxnId="{EACB45FC-2DCF-4985-B89D-135D28C9BB04}">
      <dgm:prSet/>
      <dgm:spPr/>
      <dgm:t>
        <a:bodyPr/>
        <a:lstStyle/>
        <a:p>
          <a:endParaRPr lang="en-US"/>
        </a:p>
      </dgm:t>
    </dgm:pt>
    <dgm:pt modelId="{370DD96F-29C6-473A-BCA5-3D2F9ADF2AA8}" type="sibTrans" cxnId="{EACB45FC-2DCF-4985-B89D-135D28C9BB04}">
      <dgm:prSet/>
      <dgm:spPr/>
      <dgm:t>
        <a:bodyPr/>
        <a:lstStyle/>
        <a:p>
          <a:endParaRPr lang="en-US"/>
        </a:p>
      </dgm:t>
    </dgm:pt>
    <dgm:pt modelId="{010A2FC2-0780-4009-8800-007D47D2F54B}">
      <dgm:prSet phldrT="[Text]"/>
      <dgm:spPr/>
      <dgm:t>
        <a:bodyPr/>
        <a:lstStyle/>
        <a:p>
          <a:r>
            <a:rPr lang="en-US" dirty="0"/>
            <a:t>Stats</a:t>
          </a:r>
        </a:p>
      </dgm:t>
    </dgm:pt>
    <dgm:pt modelId="{D3BB7804-E4C5-4237-8689-A3BDEC037B27}" type="parTrans" cxnId="{138BCEE0-BAAB-46C3-8C1E-676EB1309C74}">
      <dgm:prSet/>
      <dgm:spPr/>
      <dgm:t>
        <a:bodyPr/>
        <a:lstStyle/>
        <a:p>
          <a:endParaRPr lang="en-US"/>
        </a:p>
      </dgm:t>
    </dgm:pt>
    <dgm:pt modelId="{F74C4CD4-6BDD-4BF4-B357-8F1F984784D8}" type="sibTrans" cxnId="{138BCEE0-BAAB-46C3-8C1E-676EB1309C74}">
      <dgm:prSet/>
      <dgm:spPr/>
      <dgm:t>
        <a:bodyPr/>
        <a:lstStyle/>
        <a:p>
          <a:endParaRPr lang="en-US"/>
        </a:p>
      </dgm:t>
    </dgm:pt>
    <dgm:pt modelId="{2C884E37-F68E-46F0-A1E7-640826BC13A0}">
      <dgm:prSet phldrT="[Text]"/>
      <dgm:spPr/>
      <dgm:t>
        <a:bodyPr/>
        <a:lstStyle/>
        <a:p>
          <a:r>
            <a:rPr lang="en-US" dirty="0"/>
            <a:t>Regressions</a:t>
          </a:r>
        </a:p>
      </dgm:t>
    </dgm:pt>
    <dgm:pt modelId="{1AE83D3A-25C3-4C97-8840-C01AEA7F4B32}" type="parTrans" cxnId="{A74EC62A-B749-4902-8D36-7C18672DE1BE}">
      <dgm:prSet/>
      <dgm:spPr/>
      <dgm:t>
        <a:bodyPr/>
        <a:lstStyle/>
        <a:p>
          <a:endParaRPr lang="en-US"/>
        </a:p>
      </dgm:t>
    </dgm:pt>
    <dgm:pt modelId="{22D99C2E-5DCB-4D40-A40B-7EA74DBF7B93}" type="sibTrans" cxnId="{A74EC62A-B749-4902-8D36-7C18672DE1BE}">
      <dgm:prSet/>
      <dgm:spPr/>
      <dgm:t>
        <a:bodyPr/>
        <a:lstStyle/>
        <a:p>
          <a:endParaRPr lang="en-US"/>
        </a:p>
      </dgm:t>
    </dgm:pt>
    <dgm:pt modelId="{E3B4A0B3-991B-4BE3-9DF4-0DB9E274EF9E}" type="pres">
      <dgm:prSet presAssocID="{AA322F6E-E58F-453D-A593-170B2DA454AA}" presName="linearFlow" presStyleCnt="0">
        <dgm:presLayoutVars>
          <dgm:dir/>
          <dgm:animLvl val="lvl"/>
          <dgm:resizeHandles val="exact"/>
        </dgm:presLayoutVars>
      </dgm:prSet>
      <dgm:spPr/>
    </dgm:pt>
    <dgm:pt modelId="{A00C9321-EFD0-4F46-A3E2-9E36AEBD0FA1}" type="pres">
      <dgm:prSet presAssocID="{395E221A-A9BC-40A0-BBF3-902075223A05}" presName="composite" presStyleCnt="0"/>
      <dgm:spPr/>
    </dgm:pt>
    <dgm:pt modelId="{4E729C7C-3ACC-45F1-BCC8-48E1B4D143A5}" type="pres">
      <dgm:prSet presAssocID="{395E221A-A9BC-40A0-BBF3-902075223A05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C037506-C6F6-4A59-B235-DD4CEA4993CE}" type="pres">
      <dgm:prSet presAssocID="{395E221A-A9BC-40A0-BBF3-902075223A05}" presName="parSh" presStyleLbl="node1" presStyleIdx="0" presStyleCnt="5"/>
      <dgm:spPr/>
    </dgm:pt>
    <dgm:pt modelId="{14E927CA-7495-4C0D-9625-2BDA1B045FE1}" type="pres">
      <dgm:prSet presAssocID="{395E221A-A9BC-40A0-BBF3-902075223A05}" presName="desTx" presStyleLbl="fgAcc1" presStyleIdx="0" presStyleCnt="5">
        <dgm:presLayoutVars>
          <dgm:bulletEnabled val="1"/>
        </dgm:presLayoutVars>
      </dgm:prSet>
      <dgm:spPr/>
    </dgm:pt>
    <dgm:pt modelId="{5EC5605E-B930-4015-A876-C47D2A76B676}" type="pres">
      <dgm:prSet presAssocID="{86089C58-CA4F-47F9-A346-A3FEE0E263B8}" presName="sibTrans" presStyleLbl="sibTrans2D1" presStyleIdx="0" presStyleCnt="4"/>
      <dgm:spPr/>
    </dgm:pt>
    <dgm:pt modelId="{EAB3E2E2-BE6F-47F6-896F-9CB78DB6DE39}" type="pres">
      <dgm:prSet presAssocID="{86089C58-CA4F-47F9-A346-A3FEE0E263B8}" presName="connTx" presStyleLbl="sibTrans2D1" presStyleIdx="0" presStyleCnt="4"/>
      <dgm:spPr/>
    </dgm:pt>
    <dgm:pt modelId="{084CBA43-7CFE-4A88-9788-0AD8711E8F0C}" type="pres">
      <dgm:prSet presAssocID="{7130C25B-E4B7-4660-B6BF-038AB701C6FA}" presName="composite" presStyleCnt="0"/>
      <dgm:spPr/>
    </dgm:pt>
    <dgm:pt modelId="{8302CF87-9C83-4756-80DC-655FDE77EA55}" type="pres">
      <dgm:prSet presAssocID="{7130C25B-E4B7-4660-B6BF-038AB701C6FA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F77026F-AE30-4F51-B3E9-A5B23740E3B6}" type="pres">
      <dgm:prSet presAssocID="{7130C25B-E4B7-4660-B6BF-038AB701C6FA}" presName="parSh" presStyleLbl="node1" presStyleIdx="1" presStyleCnt="5"/>
      <dgm:spPr/>
    </dgm:pt>
    <dgm:pt modelId="{5F8FAB21-FEA1-4BBA-9448-B0084834A8B4}" type="pres">
      <dgm:prSet presAssocID="{7130C25B-E4B7-4660-B6BF-038AB701C6FA}" presName="desTx" presStyleLbl="fgAcc1" presStyleIdx="1" presStyleCnt="5">
        <dgm:presLayoutVars>
          <dgm:bulletEnabled val="1"/>
        </dgm:presLayoutVars>
      </dgm:prSet>
      <dgm:spPr/>
    </dgm:pt>
    <dgm:pt modelId="{79983C38-0E4B-4C05-AAE9-DCA687B49E27}" type="pres">
      <dgm:prSet presAssocID="{54D71CAF-5681-4240-A793-A18CCA533358}" presName="sibTrans" presStyleLbl="sibTrans2D1" presStyleIdx="1" presStyleCnt="4"/>
      <dgm:spPr/>
    </dgm:pt>
    <dgm:pt modelId="{1441552B-41D1-4197-9231-EC5520B153C3}" type="pres">
      <dgm:prSet presAssocID="{54D71CAF-5681-4240-A793-A18CCA533358}" presName="connTx" presStyleLbl="sibTrans2D1" presStyleIdx="1" presStyleCnt="4"/>
      <dgm:spPr/>
    </dgm:pt>
    <dgm:pt modelId="{1C26B379-A63D-49A8-9E00-AE21C0416D2B}" type="pres">
      <dgm:prSet presAssocID="{38C71829-A4B5-4262-B137-309DBD0C9F9A}" presName="composite" presStyleCnt="0"/>
      <dgm:spPr/>
    </dgm:pt>
    <dgm:pt modelId="{218C6EC3-15B5-46DC-A339-2A02F7305DB5}" type="pres">
      <dgm:prSet presAssocID="{38C71829-A4B5-4262-B137-309DBD0C9F9A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960F92B-AF41-40BA-BD50-C1C815886E53}" type="pres">
      <dgm:prSet presAssocID="{38C71829-A4B5-4262-B137-309DBD0C9F9A}" presName="parSh" presStyleLbl="node1" presStyleIdx="2" presStyleCnt="5"/>
      <dgm:spPr/>
    </dgm:pt>
    <dgm:pt modelId="{7A2AB715-A794-4D18-8C32-84E89E499DF5}" type="pres">
      <dgm:prSet presAssocID="{38C71829-A4B5-4262-B137-309DBD0C9F9A}" presName="desTx" presStyleLbl="fgAcc1" presStyleIdx="2" presStyleCnt="5">
        <dgm:presLayoutVars>
          <dgm:bulletEnabled val="1"/>
        </dgm:presLayoutVars>
      </dgm:prSet>
      <dgm:spPr/>
    </dgm:pt>
    <dgm:pt modelId="{7AFBBB56-054C-402B-A5F6-FF8D528F860B}" type="pres">
      <dgm:prSet presAssocID="{0C7B8560-F0D2-4686-BA04-508A16C9A7DD}" presName="sibTrans" presStyleLbl="sibTrans2D1" presStyleIdx="2" presStyleCnt="4"/>
      <dgm:spPr/>
    </dgm:pt>
    <dgm:pt modelId="{A3846979-5780-4A49-8863-7A48DB81BC0D}" type="pres">
      <dgm:prSet presAssocID="{0C7B8560-F0D2-4686-BA04-508A16C9A7DD}" presName="connTx" presStyleLbl="sibTrans2D1" presStyleIdx="2" presStyleCnt="4"/>
      <dgm:spPr/>
    </dgm:pt>
    <dgm:pt modelId="{8B29848E-084D-4C92-951C-930A38D0E547}" type="pres">
      <dgm:prSet presAssocID="{76142884-BD6B-471F-9855-DD7F80005A3E}" presName="composite" presStyleCnt="0"/>
      <dgm:spPr/>
    </dgm:pt>
    <dgm:pt modelId="{C37ED8F1-B675-40A1-842F-01159D19A1CD}" type="pres">
      <dgm:prSet presAssocID="{76142884-BD6B-471F-9855-DD7F80005A3E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CB60F85-D61B-4690-A915-AA668D2517FA}" type="pres">
      <dgm:prSet presAssocID="{76142884-BD6B-471F-9855-DD7F80005A3E}" presName="parSh" presStyleLbl="node1" presStyleIdx="3" presStyleCnt="5"/>
      <dgm:spPr/>
    </dgm:pt>
    <dgm:pt modelId="{C60B9552-6D5C-4D06-B34F-E8D37B5299B2}" type="pres">
      <dgm:prSet presAssocID="{76142884-BD6B-471F-9855-DD7F80005A3E}" presName="desTx" presStyleLbl="fgAcc1" presStyleIdx="3" presStyleCnt="5">
        <dgm:presLayoutVars>
          <dgm:bulletEnabled val="1"/>
        </dgm:presLayoutVars>
      </dgm:prSet>
      <dgm:spPr/>
    </dgm:pt>
    <dgm:pt modelId="{BC5694EE-79B4-49B3-8872-BF8612E4943D}" type="pres">
      <dgm:prSet presAssocID="{4F3DCEFD-ABCB-48D0-A71E-0DE16D5BBE43}" presName="sibTrans" presStyleLbl="sibTrans2D1" presStyleIdx="3" presStyleCnt="4"/>
      <dgm:spPr/>
    </dgm:pt>
    <dgm:pt modelId="{39D826BF-BB3B-436F-BEC1-D5F3D64AE9C2}" type="pres">
      <dgm:prSet presAssocID="{4F3DCEFD-ABCB-48D0-A71E-0DE16D5BBE43}" presName="connTx" presStyleLbl="sibTrans2D1" presStyleIdx="3" presStyleCnt="4"/>
      <dgm:spPr/>
    </dgm:pt>
    <dgm:pt modelId="{4F5387B4-9683-4180-ADEC-68BB71ABBAF8}" type="pres">
      <dgm:prSet presAssocID="{78D39039-6BFB-4468-8A96-D22CAD41B9A1}" presName="composite" presStyleCnt="0"/>
      <dgm:spPr/>
    </dgm:pt>
    <dgm:pt modelId="{4D419664-70A2-40FC-83B1-1A2738627E48}" type="pres">
      <dgm:prSet presAssocID="{78D39039-6BFB-4468-8A96-D22CAD41B9A1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3213B9D-2652-4073-9B8F-14363F6E4907}" type="pres">
      <dgm:prSet presAssocID="{78D39039-6BFB-4468-8A96-D22CAD41B9A1}" presName="parSh" presStyleLbl="node1" presStyleIdx="4" presStyleCnt="5"/>
      <dgm:spPr/>
    </dgm:pt>
    <dgm:pt modelId="{FC17323C-0019-4B49-BA2D-79E7D7683DCC}" type="pres">
      <dgm:prSet presAssocID="{78D39039-6BFB-4468-8A96-D22CAD41B9A1}" presName="desTx" presStyleLbl="fgAcc1" presStyleIdx="4" presStyleCnt="5">
        <dgm:presLayoutVars>
          <dgm:bulletEnabled val="1"/>
        </dgm:presLayoutVars>
      </dgm:prSet>
      <dgm:spPr/>
    </dgm:pt>
  </dgm:ptLst>
  <dgm:cxnLst>
    <dgm:cxn modelId="{5BC60E0F-EAEE-4F90-A23F-DD589EE9B99F}" srcId="{AA322F6E-E58F-453D-A593-170B2DA454AA}" destId="{38C71829-A4B5-4262-B137-309DBD0C9F9A}" srcOrd="2" destOrd="0" parTransId="{A34821BD-B3EB-4034-8FE0-2B856137DFCD}" sibTransId="{0C7B8560-F0D2-4686-BA04-508A16C9A7DD}"/>
    <dgm:cxn modelId="{6774A414-1D65-4B6C-9F42-3CD35A79F3E4}" type="presOf" srcId="{395E221A-A9BC-40A0-BBF3-902075223A05}" destId="{0C037506-C6F6-4A59-B235-DD4CEA4993CE}" srcOrd="1" destOrd="0" presId="urn:microsoft.com/office/officeart/2005/8/layout/process3"/>
    <dgm:cxn modelId="{86820A17-8514-4C08-93AF-C98E37641BDE}" srcId="{395E221A-A9BC-40A0-BBF3-902075223A05}" destId="{E5CD3DEF-F285-4843-8775-2885353B33D0}" srcOrd="0" destOrd="0" parTransId="{FDB6F251-599E-4186-ABEA-195E8EAC6395}" sibTransId="{CB17C7A0-E313-4C86-B7CC-961165DA2C45}"/>
    <dgm:cxn modelId="{D15D5920-D449-4EE8-B792-368A0D496E84}" type="presOf" srcId="{EF4CA5A7-7760-4565-A1FF-1A320D1AE505}" destId="{C60B9552-6D5C-4D06-B34F-E8D37B5299B2}" srcOrd="0" destOrd="0" presId="urn:microsoft.com/office/officeart/2005/8/layout/process3"/>
    <dgm:cxn modelId="{DB839121-DA4D-48FE-9E19-86FE0049E331}" type="presOf" srcId="{4F3DCEFD-ABCB-48D0-A71E-0DE16D5BBE43}" destId="{BC5694EE-79B4-49B3-8872-BF8612E4943D}" srcOrd="0" destOrd="0" presId="urn:microsoft.com/office/officeart/2005/8/layout/process3"/>
    <dgm:cxn modelId="{A74EC62A-B749-4902-8D36-7C18672DE1BE}" srcId="{78D39039-6BFB-4468-8A96-D22CAD41B9A1}" destId="{2C884E37-F68E-46F0-A1E7-640826BC13A0}" srcOrd="1" destOrd="0" parTransId="{1AE83D3A-25C3-4C97-8840-C01AEA7F4B32}" sibTransId="{22D99C2E-5DCB-4D40-A40B-7EA74DBF7B93}"/>
    <dgm:cxn modelId="{EEEC562F-694A-45EF-8CC7-D7858083A57A}" type="presOf" srcId="{419501DB-E457-4DBE-A8E0-05A7F9756F6C}" destId="{7A2AB715-A794-4D18-8C32-84E89E499DF5}" srcOrd="0" destOrd="0" presId="urn:microsoft.com/office/officeart/2005/8/layout/process3"/>
    <dgm:cxn modelId="{34993730-D7A1-4621-AFDE-6D745B66C9C4}" type="presOf" srcId="{38C71829-A4B5-4262-B137-309DBD0C9F9A}" destId="{218C6EC3-15B5-46DC-A339-2A02F7305DB5}" srcOrd="0" destOrd="0" presId="urn:microsoft.com/office/officeart/2005/8/layout/process3"/>
    <dgm:cxn modelId="{26F49733-271F-4ADB-B646-18B95689E3E2}" srcId="{7130C25B-E4B7-4660-B6BF-038AB701C6FA}" destId="{91B601A4-DFDB-4DB3-BB26-DDC62F890EE8}" srcOrd="1" destOrd="0" parTransId="{8EBBA7E2-D7B2-4F77-A626-DFB9D23ADDAD}" sibTransId="{7AF580D7-1870-44F4-B084-3DBA2D8D23E7}"/>
    <dgm:cxn modelId="{F00E1C34-1B7C-4A3C-80BD-D20D760D59DF}" srcId="{AA322F6E-E58F-453D-A593-170B2DA454AA}" destId="{395E221A-A9BC-40A0-BBF3-902075223A05}" srcOrd="0" destOrd="0" parTransId="{0CA41926-4F91-4B4E-857C-A3FBBCF34FFE}" sibTransId="{86089C58-CA4F-47F9-A346-A3FEE0E263B8}"/>
    <dgm:cxn modelId="{E029423A-112B-4016-A179-7460464A825E}" type="presOf" srcId="{E5CD3DEF-F285-4843-8775-2885353B33D0}" destId="{14E927CA-7495-4C0D-9625-2BDA1B045FE1}" srcOrd="0" destOrd="0" presId="urn:microsoft.com/office/officeart/2005/8/layout/process3"/>
    <dgm:cxn modelId="{D2D9BA3D-4721-4CBB-BB95-5B86CB5ED20E}" type="presOf" srcId="{AA322F6E-E58F-453D-A593-170B2DA454AA}" destId="{E3B4A0B3-991B-4BE3-9DF4-0DB9E274EF9E}" srcOrd="0" destOrd="0" presId="urn:microsoft.com/office/officeart/2005/8/layout/process3"/>
    <dgm:cxn modelId="{85F09F42-AC47-4164-8688-3ACFF07939A5}" type="presOf" srcId="{86089C58-CA4F-47F9-A346-A3FEE0E263B8}" destId="{EAB3E2E2-BE6F-47F6-896F-9CB78DB6DE39}" srcOrd="1" destOrd="0" presId="urn:microsoft.com/office/officeart/2005/8/layout/process3"/>
    <dgm:cxn modelId="{3E503147-CAE1-41BB-952C-63C4EE582182}" srcId="{AA322F6E-E58F-453D-A593-170B2DA454AA}" destId="{78D39039-6BFB-4468-8A96-D22CAD41B9A1}" srcOrd="4" destOrd="0" parTransId="{68191B91-0C48-44AA-A634-8EECB947EE77}" sibTransId="{960D1A67-0CC1-4D18-8729-7428831CE2B2}"/>
    <dgm:cxn modelId="{74195A4F-1795-4C2A-9818-7948BE61BF86}" type="presOf" srcId="{86089C58-CA4F-47F9-A346-A3FEE0E263B8}" destId="{5EC5605E-B930-4015-A876-C47D2A76B676}" srcOrd="0" destOrd="0" presId="urn:microsoft.com/office/officeart/2005/8/layout/process3"/>
    <dgm:cxn modelId="{E28C3D56-BC86-4B36-9737-DC74693FDC71}" srcId="{38C71829-A4B5-4262-B137-309DBD0C9F9A}" destId="{419501DB-E457-4DBE-A8E0-05A7F9756F6C}" srcOrd="0" destOrd="0" parTransId="{92018B18-CB54-4F29-A09D-9071959410CA}" sibTransId="{FC5F5AF1-E123-42A1-8AD1-87515371BDA2}"/>
    <dgm:cxn modelId="{2527D556-3492-4B40-9808-2DCF235C1AA4}" type="presOf" srcId="{4F3DCEFD-ABCB-48D0-A71E-0DE16D5BBE43}" destId="{39D826BF-BB3B-436F-BEC1-D5F3D64AE9C2}" srcOrd="1" destOrd="0" presId="urn:microsoft.com/office/officeart/2005/8/layout/process3"/>
    <dgm:cxn modelId="{778E537C-A2C2-4758-964F-FEE20C86B8DA}" type="presOf" srcId="{38C71829-A4B5-4262-B137-309DBD0C9F9A}" destId="{6960F92B-AF41-40BA-BD50-C1C815886E53}" srcOrd="1" destOrd="0" presId="urn:microsoft.com/office/officeart/2005/8/layout/process3"/>
    <dgm:cxn modelId="{66AC2A80-FE53-4545-960C-5C31C8DA9495}" type="presOf" srcId="{395E221A-A9BC-40A0-BBF3-902075223A05}" destId="{4E729C7C-3ACC-45F1-BCC8-48E1B4D143A5}" srcOrd="0" destOrd="0" presId="urn:microsoft.com/office/officeart/2005/8/layout/process3"/>
    <dgm:cxn modelId="{067D1782-2785-4DC5-9E03-B9D4CCE5E282}" srcId="{AA322F6E-E58F-453D-A593-170B2DA454AA}" destId="{7130C25B-E4B7-4660-B6BF-038AB701C6FA}" srcOrd="1" destOrd="0" parTransId="{685CE2B9-EBF1-49C1-85CC-DCD944D79A43}" sibTransId="{54D71CAF-5681-4240-A793-A18CCA533358}"/>
    <dgm:cxn modelId="{F1AEDE82-1E52-4AAA-A95B-592A53ABEE5F}" type="presOf" srcId="{0C7B8560-F0D2-4686-BA04-508A16C9A7DD}" destId="{A3846979-5780-4A49-8863-7A48DB81BC0D}" srcOrd="1" destOrd="0" presId="urn:microsoft.com/office/officeart/2005/8/layout/process3"/>
    <dgm:cxn modelId="{1E3A6583-C057-47C6-B642-509DC9887A84}" type="presOf" srcId="{010A2FC2-0780-4009-8800-007D47D2F54B}" destId="{FC17323C-0019-4B49-BA2D-79E7D7683DCC}" srcOrd="0" destOrd="0" presId="urn:microsoft.com/office/officeart/2005/8/layout/process3"/>
    <dgm:cxn modelId="{415E6785-1857-4133-9090-89F38E5CADC3}" type="presOf" srcId="{54D71CAF-5681-4240-A793-A18CCA533358}" destId="{1441552B-41D1-4197-9231-EC5520B153C3}" srcOrd="1" destOrd="0" presId="urn:microsoft.com/office/officeart/2005/8/layout/process3"/>
    <dgm:cxn modelId="{EFCEC393-662D-48E3-A8EC-2FF9FB0069FD}" type="presOf" srcId="{7130C25B-E4B7-4660-B6BF-038AB701C6FA}" destId="{8302CF87-9C83-4756-80DC-655FDE77EA55}" srcOrd="0" destOrd="0" presId="urn:microsoft.com/office/officeart/2005/8/layout/process3"/>
    <dgm:cxn modelId="{BCCA5C98-98D0-4AE6-826C-D0CFCE0750A5}" srcId="{76142884-BD6B-471F-9855-DD7F80005A3E}" destId="{EF4CA5A7-7760-4565-A1FF-1A320D1AE505}" srcOrd="0" destOrd="0" parTransId="{22916EE5-BEA3-4A31-AA38-550626EE5923}" sibTransId="{50C64B8E-0DDB-4E30-9FD7-61BF8DED2D01}"/>
    <dgm:cxn modelId="{71A47699-D527-4214-802E-8A31DAD61B26}" type="presOf" srcId="{76142884-BD6B-471F-9855-DD7F80005A3E}" destId="{5CB60F85-D61B-4690-A915-AA668D2517FA}" srcOrd="1" destOrd="0" presId="urn:microsoft.com/office/officeart/2005/8/layout/process3"/>
    <dgm:cxn modelId="{C6B65E9C-5B4D-404B-A4AE-68528457D409}" srcId="{395E221A-A9BC-40A0-BBF3-902075223A05}" destId="{4D204924-00A8-400F-93E7-2E5A721950F4}" srcOrd="1" destOrd="0" parTransId="{734BDD66-4C38-41FB-92AC-30ED95078931}" sibTransId="{2F9F7104-4F7C-4D2F-81EF-2A351E77D5B2}"/>
    <dgm:cxn modelId="{BE764DA1-0A4C-41B0-B28E-0E03BED0120C}" type="presOf" srcId="{ED0F1E5A-F562-4C86-805C-D550837A41E3}" destId="{7A2AB715-A794-4D18-8C32-84E89E499DF5}" srcOrd="0" destOrd="1" presId="urn:microsoft.com/office/officeart/2005/8/layout/process3"/>
    <dgm:cxn modelId="{427FC1A1-6235-471C-B300-E5E2D50D6722}" type="presOf" srcId="{45E0FD0A-6A5E-4D53-9913-EF97B76BA0D5}" destId="{5F8FAB21-FEA1-4BBA-9448-B0084834A8B4}" srcOrd="0" destOrd="0" presId="urn:microsoft.com/office/officeart/2005/8/layout/process3"/>
    <dgm:cxn modelId="{152510A4-04BB-476B-9701-ED37956935ED}" type="presOf" srcId="{54D71CAF-5681-4240-A793-A18CCA533358}" destId="{79983C38-0E4B-4C05-AAE9-DCA687B49E27}" srcOrd="0" destOrd="0" presId="urn:microsoft.com/office/officeart/2005/8/layout/process3"/>
    <dgm:cxn modelId="{285358C5-C6B9-4F91-BE77-3E3441955099}" type="presOf" srcId="{7130C25B-E4B7-4660-B6BF-038AB701C6FA}" destId="{2F77026F-AE30-4F51-B3E9-A5B23740E3B6}" srcOrd="1" destOrd="0" presId="urn:microsoft.com/office/officeart/2005/8/layout/process3"/>
    <dgm:cxn modelId="{CFD1EAD0-EAB5-4836-B55D-CF721BFC68BD}" type="presOf" srcId="{76142884-BD6B-471F-9855-DD7F80005A3E}" destId="{C37ED8F1-B675-40A1-842F-01159D19A1CD}" srcOrd="0" destOrd="0" presId="urn:microsoft.com/office/officeart/2005/8/layout/process3"/>
    <dgm:cxn modelId="{3F023ED7-8637-4227-A946-508C4F243273}" srcId="{AA322F6E-E58F-453D-A593-170B2DA454AA}" destId="{76142884-BD6B-471F-9855-DD7F80005A3E}" srcOrd="3" destOrd="0" parTransId="{B4306627-C0FA-4E0D-9B18-1BA6A1D81186}" sibTransId="{4F3DCEFD-ABCB-48D0-A71E-0DE16D5BBE43}"/>
    <dgm:cxn modelId="{8E6FAAD7-6247-47BE-A15E-3BC7104398C4}" type="presOf" srcId="{4D204924-00A8-400F-93E7-2E5A721950F4}" destId="{14E927CA-7495-4C0D-9625-2BDA1B045FE1}" srcOrd="0" destOrd="1" presId="urn:microsoft.com/office/officeart/2005/8/layout/process3"/>
    <dgm:cxn modelId="{138BCEE0-BAAB-46C3-8C1E-676EB1309C74}" srcId="{78D39039-6BFB-4468-8A96-D22CAD41B9A1}" destId="{010A2FC2-0780-4009-8800-007D47D2F54B}" srcOrd="0" destOrd="0" parTransId="{D3BB7804-E4C5-4237-8689-A3BDEC037B27}" sibTransId="{F74C4CD4-6BDD-4BF4-B357-8F1F984784D8}"/>
    <dgm:cxn modelId="{D2CED8E8-B0DA-44B3-8DF8-CF0E052E6C3D}" type="presOf" srcId="{91B601A4-DFDB-4DB3-BB26-DDC62F890EE8}" destId="{5F8FAB21-FEA1-4BBA-9448-B0084834A8B4}" srcOrd="0" destOrd="1" presId="urn:microsoft.com/office/officeart/2005/8/layout/process3"/>
    <dgm:cxn modelId="{E81C7BEC-107A-434D-B8DD-76EDA7AAD00E}" type="presOf" srcId="{2C884E37-F68E-46F0-A1E7-640826BC13A0}" destId="{FC17323C-0019-4B49-BA2D-79E7D7683DCC}" srcOrd="0" destOrd="1" presId="urn:microsoft.com/office/officeart/2005/8/layout/process3"/>
    <dgm:cxn modelId="{34FC33ED-C89B-4D5C-B8FD-01C5799EDA6A}" type="presOf" srcId="{78D39039-6BFB-4468-8A96-D22CAD41B9A1}" destId="{4D419664-70A2-40FC-83B1-1A2738627E48}" srcOrd="0" destOrd="0" presId="urn:microsoft.com/office/officeart/2005/8/layout/process3"/>
    <dgm:cxn modelId="{97ED1EEE-77EA-477A-B330-EE849F33907E}" type="presOf" srcId="{0C7B8560-F0D2-4686-BA04-508A16C9A7DD}" destId="{7AFBBB56-054C-402B-A5F6-FF8D528F860B}" srcOrd="0" destOrd="0" presId="urn:microsoft.com/office/officeart/2005/8/layout/process3"/>
    <dgm:cxn modelId="{B85922F5-8826-4BE4-8090-CE855E685D89}" srcId="{7130C25B-E4B7-4660-B6BF-038AB701C6FA}" destId="{45E0FD0A-6A5E-4D53-9913-EF97B76BA0D5}" srcOrd="0" destOrd="0" parTransId="{3323F8E8-09F0-45DE-8618-E4D92FC43426}" sibTransId="{71C83067-4353-4486-BF4A-98E412685E89}"/>
    <dgm:cxn modelId="{30EB4EF5-24CA-40E7-A1DC-6E4D793CC211}" srcId="{38C71829-A4B5-4262-B137-309DBD0C9F9A}" destId="{ED0F1E5A-F562-4C86-805C-D550837A41E3}" srcOrd="1" destOrd="0" parTransId="{44C7E408-0441-4BA6-844D-3DEC6378D11A}" sibTransId="{9F80C5B1-E8B8-4C8E-97A5-AED2B4C010C1}"/>
    <dgm:cxn modelId="{7606A1F6-4896-48F4-91BE-EB7F1E361BAF}" type="presOf" srcId="{78D39039-6BFB-4468-8A96-D22CAD41B9A1}" destId="{53213B9D-2652-4073-9B8F-14363F6E4907}" srcOrd="1" destOrd="0" presId="urn:microsoft.com/office/officeart/2005/8/layout/process3"/>
    <dgm:cxn modelId="{EACB45FC-2DCF-4985-B89D-135D28C9BB04}" srcId="{76142884-BD6B-471F-9855-DD7F80005A3E}" destId="{D8A965A3-6FCC-42AD-A998-EB093CD53AC3}" srcOrd="1" destOrd="0" parTransId="{3C991D2C-95A5-498E-8CB7-445FBA8B0CE7}" sibTransId="{370DD96F-29C6-473A-BCA5-3D2F9ADF2AA8}"/>
    <dgm:cxn modelId="{C03CBCFD-E0BA-4EF8-978C-0D4734CE641A}" type="presOf" srcId="{D8A965A3-6FCC-42AD-A998-EB093CD53AC3}" destId="{C60B9552-6D5C-4D06-B34F-E8D37B5299B2}" srcOrd="0" destOrd="1" presId="urn:microsoft.com/office/officeart/2005/8/layout/process3"/>
    <dgm:cxn modelId="{075A0330-45F5-4B15-8003-2771DDCC3355}" type="presParOf" srcId="{E3B4A0B3-991B-4BE3-9DF4-0DB9E274EF9E}" destId="{A00C9321-EFD0-4F46-A3E2-9E36AEBD0FA1}" srcOrd="0" destOrd="0" presId="urn:microsoft.com/office/officeart/2005/8/layout/process3"/>
    <dgm:cxn modelId="{C86D9AFA-D2BA-483C-9F97-BFAEF0791E1C}" type="presParOf" srcId="{A00C9321-EFD0-4F46-A3E2-9E36AEBD0FA1}" destId="{4E729C7C-3ACC-45F1-BCC8-48E1B4D143A5}" srcOrd="0" destOrd="0" presId="urn:microsoft.com/office/officeart/2005/8/layout/process3"/>
    <dgm:cxn modelId="{9F7C4436-7AEE-496D-AAFC-2240651CD95E}" type="presParOf" srcId="{A00C9321-EFD0-4F46-A3E2-9E36AEBD0FA1}" destId="{0C037506-C6F6-4A59-B235-DD4CEA4993CE}" srcOrd="1" destOrd="0" presId="urn:microsoft.com/office/officeart/2005/8/layout/process3"/>
    <dgm:cxn modelId="{85D063AE-2351-479D-9745-C130F0A4F570}" type="presParOf" srcId="{A00C9321-EFD0-4F46-A3E2-9E36AEBD0FA1}" destId="{14E927CA-7495-4C0D-9625-2BDA1B045FE1}" srcOrd="2" destOrd="0" presId="urn:microsoft.com/office/officeart/2005/8/layout/process3"/>
    <dgm:cxn modelId="{087C81AD-7D60-4FEB-8D22-7FBA13AE3C7E}" type="presParOf" srcId="{E3B4A0B3-991B-4BE3-9DF4-0DB9E274EF9E}" destId="{5EC5605E-B930-4015-A876-C47D2A76B676}" srcOrd="1" destOrd="0" presId="urn:microsoft.com/office/officeart/2005/8/layout/process3"/>
    <dgm:cxn modelId="{78093BBF-BA93-4862-8393-44CFBDC7DE92}" type="presParOf" srcId="{5EC5605E-B930-4015-A876-C47D2A76B676}" destId="{EAB3E2E2-BE6F-47F6-896F-9CB78DB6DE39}" srcOrd="0" destOrd="0" presId="urn:microsoft.com/office/officeart/2005/8/layout/process3"/>
    <dgm:cxn modelId="{77A286FE-9937-4F2C-8B6E-D358D2A674F8}" type="presParOf" srcId="{E3B4A0B3-991B-4BE3-9DF4-0DB9E274EF9E}" destId="{084CBA43-7CFE-4A88-9788-0AD8711E8F0C}" srcOrd="2" destOrd="0" presId="urn:microsoft.com/office/officeart/2005/8/layout/process3"/>
    <dgm:cxn modelId="{BC4627CC-BBD6-410C-883A-50085B3E0C0D}" type="presParOf" srcId="{084CBA43-7CFE-4A88-9788-0AD8711E8F0C}" destId="{8302CF87-9C83-4756-80DC-655FDE77EA55}" srcOrd="0" destOrd="0" presId="urn:microsoft.com/office/officeart/2005/8/layout/process3"/>
    <dgm:cxn modelId="{2E73D1D1-4A19-4E86-8327-E3190A5801EC}" type="presParOf" srcId="{084CBA43-7CFE-4A88-9788-0AD8711E8F0C}" destId="{2F77026F-AE30-4F51-B3E9-A5B23740E3B6}" srcOrd="1" destOrd="0" presId="urn:microsoft.com/office/officeart/2005/8/layout/process3"/>
    <dgm:cxn modelId="{D6105F68-80B8-45D4-96D2-1F834089EE2D}" type="presParOf" srcId="{084CBA43-7CFE-4A88-9788-0AD8711E8F0C}" destId="{5F8FAB21-FEA1-4BBA-9448-B0084834A8B4}" srcOrd="2" destOrd="0" presId="urn:microsoft.com/office/officeart/2005/8/layout/process3"/>
    <dgm:cxn modelId="{31A8268B-09AF-41C9-B15B-382935594EB2}" type="presParOf" srcId="{E3B4A0B3-991B-4BE3-9DF4-0DB9E274EF9E}" destId="{79983C38-0E4B-4C05-AAE9-DCA687B49E27}" srcOrd="3" destOrd="0" presId="urn:microsoft.com/office/officeart/2005/8/layout/process3"/>
    <dgm:cxn modelId="{3C4214EE-FC43-4086-9565-9774F6D8861C}" type="presParOf" srcId="{79983C38-0E4B-4C05-AAE9-DCA687B49E27}" destId="{1441552B-41D1-4197-9231-EC5520B153C3}" srcOrd="0" destOrd="0" presId="urn:microsoft.com/office/officeart/2005/8/layout/process3"/>
    <dgm:cxn modelId="{B9882982-5A66-48D5-B0D5-DB084F2A8967}" type="presParOf" srcId="{E3B4A0B3-991B-4BE3-9DF4-0DB9E274EF9E}" destId="{1C26B379-A63D-49A8-9E00-AE21C0416D2B}" srcOrd="4" destOrd="0" presId="urn:microsoft.com/office/officeart/2005/8/layout/process3"/>
    <dgm:cxn modelId="{7F1CC96B-F6D9-4C86-8762-FA4D28BBF95D}" type="presParOf" srcId="{1C26B379-A63D-49A8-9E00-AE21C0416D2B}" destId="{218C6EC3-15B5-46DC-A339-2A02F7305DB5}" srcOrd="0" destOrd="0" presId="urn:microsoft.com/office/officeart/2005/8/layout/process3"/>
    <dgm:cxn modelId="{B4263A80-22B0-4C73-8500-2CB7ECC2D3B7}" type="presParOf" srcId="{1C26B379-A63D-49A8-9E00-AE21C0416D2B}" destId="{6960F92B-AF41-40BA-BD50-C1C815886E53}" srcOrd="1" destOrd="0" presId="urn:microsoft.com/office/officeart/2005/8/layout/process3"/>
    <dgm:cxn modelId="{EC244C03-3049-4BBA-A472-D16FF7ED6080}" type="presParOf" srcId="{1C26B379-A63D-49A8-9E00-AE21C0416D2B}" destId="{7A2AB715-A794-4D18-8C32-84E89E499DF5}" srcOrd="2" destOrd="0" presId="urn:microsoft.com/office/officeart/2005/8/layout/process3"/>
    <dgm:cxn modelId="{CD850256-EBFC-4235-9D70-2828305287E9}" type="presParOf" srcId="{E3B4A0B3-991B-4BE3-9DF4-0DB9E274EF9E}" destId="{7AFBBB56-054C-402B-A5F6-FF8D528F860B}" srcOrd="5" destOrd="0" presId="urn:microsoft.com/office/officeart/2005/8/layout/process3"/>
    <dgm:cxn modelId="{7CF23A9B-78A6-4644-939A-43403CA9F8B8}" type="presParOf" srcId="{7AFBBB56-054C-402B-A5F6-FF8D528F860B}" destId="{A3846979-5780-4A49-8863-7A48DB81BC0D}" srcOrd="0" destOrd="0" presId="urn:microsoft.com/office/officeart/2005/8/layout/process3"/>
    <dgm:cxn modelId="{0BF59EDA-4E94-4ABA-B68F-B6268ED2BF39}" type="presParOf" srcId="{E3B4A0B3-991B-4BE3-9DF4-0DB9E274EF9E}" destId="{8B29848E-084D-4C92-951C-930A38D0E547}" srcOrd="6" destOrd="0" presId="urn:microsoft.com/office/officeart/2005/8/layout/process3"/>
    <dgm:cxn modelId="{48CBC867-104A-4ADB-AE10-CA81D51B9E7B}" type="presParOf" srcId="{8B29848E-084D-4C92-951C-930A38D0E547}" destId="{C37ED8F1-B675-40A1-842F-01159D19A1CD}" srcOrd="0" destOrd="0" presId="urn:microsoft.com/office/officeart/2005/8/layout/process3"/>
    <dgm:cxn modelId="{D9E5E12D-1EA5-48D4-AD87-B0AD17BB9AFD}" type="presParOf" srcId="{8B29848E-084D-4C92-951C-930A38D0E547}" destId="{5CB60F85-D61B-4690-A915-AA668D2517FA}" srcOrd="1" destOrd="0" presId="urn:microsoft.com/office/officeart/2005/8/layout/process3"/>
    <dgm:cxn modelId="{18C08935-2821-46E9-81E1-F27818F1AA9E}" type="presParOf" srcId="{8B29848E-084D-4C92-951C-930A38D0E547}" destId="{C60B9552-6D5C-4D06-B34F-E8D37B5299B2}" srcOrd="2" destOrd="0" presId="urn:microsoft.com/office/officeart/2005/8/layout/process3"/>
    <dgm:cxn modelId="{A3DFFD3B-AD3F-40C8-A94A-623E5889F27C}" type="presParOf" srcId="{E3B4A0B3-991B-4BE3-9DF4-0DB9E274EF9E}" destId="{BC5694EE-79B4-49B3-8872-BF8612E4943D}" srcOrd="7" destOrd="0" presId="urn:microsoft.com/office/officeart/2005/8/layout/process3"/>
    <dgm:cxn modelId="{DDC3F194-C1C9-415F-B58F-7D57317CF335}" type="presParOf" srcId="{BC5694EE-79B4-49B3-8872-BF8612E4943D}" destId="{39D826BF-BB3B-436F-BEC1-D5F3D64AE9C2}" srcOrd="0" destOrd="0" presId="urn:microsoft.com/office/officeart/2005/8/layout/process3"/>
    <dgm:cxn modelId="{31BB1BD5-6A47-4CA6-94BE-3F3EE51A553E}" type="presParOf" srcId="{E3B4A0B3-991B-4BE3-9DF4-0DB9E274EF9E}" destId="{4F5387B4-9683-4180-ADEC-68BB71ABBAF8}" srcOrd="8" destOrd="0" presId="urn:microsoft.com/office/officeart/2005/8/layout/process3"/>
    <dgm:cxn modelId="{706E0E85-2997-409D-9960-D5C5B31627F9}" type="presParOf" srcId="{4F5387B4-9683-4180-ADEC-68BB71ABBAF8}" destId="{4D419664-70A2-40FC-83B1-1A2738627E48}" srcOrd="0" destOrd="0" presId="urn:microsoft.com/office/officeart/2005/8/layout/process3"/>
    <dgm:cxn modelId="{8CC6855B-DE28-46D0-958F-492F21624409}" type="presParOf" srcId="{4F5387B4-9683-4180-ADEC-68BB71ABBAF8}" destId="{53213B9D-2652-4073-9B8F-14363F6E4907}" srcOrd="1" destOrd="0" presId="urn:microsoft.com/office/officeart/2005/8/layout/process3"/>
    <dgm:cxn modelId="{E61CD9EC-74AC-4E6F-B0FD-03AE1C3C6968}" type="presParOf" srcId="{4F5387B4-9683-4180-ADEC-68BB71ABBAF8}" destId="{FC17323C-0019-4B49-BA2D-79E7D7683DCC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322F6E-E58F-453D-A593-170B2DA454AA}" type="doc">
      <dgm:prSet loTypeId="urn:microsoft.com/office/officeart/2005/8/layout/process3" loCatId="process" qsTypeId="urn:microsoft.com/office/officeart/2005/8/quickstyle/simple3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395E221A-A9BC-40A0-BBF3-902075223A05}">
      <dgm:prSet phldrT="[Text]"/>
      <dgm:spPr/>
      <dgm:t>
        <a:bodyPr/>
        <a:lstStyle/>
        <a:p>
          <a:r>
            <a:rPr lang="en-US" dirty="0"/>
            <a:t>Literature</a:t>
          </a:r>
        </a:p>
      </dgm:t>
    </dgm:pt>
    <dgm:pt modelId="{0CA41926-4F91-4B4E-857C-A3FBBCF34FFE}" type="parTrans" cxnId="{F00E1C34-1B7C-4A3C-80BD-D20D760D59DF}">
      <dgm:prSet/>
      <dgm:spPr/>
      <dgm:t>
        <a:bodyPr/>
        <a:lstStyle/>
        <a:p>
          <a:endParaRPr lang="en-US"/>
        </a:p>
      </dgm:t>
    </dgm:pt>
    <dgm:pt modelId="{86089C58-CA4F-47F9-A346-A3FEE0E263B8}" type="sibTrans" cxnId="{F00E1C34-1B7C-4A3C-80BD-D20D760D59DF}">
      <dgm:prSet/>
      <dgm:spPr/>
      <dgm:t>
        <a:bodyPr/>
        <a:lstStyle/>
        <a:p>
          <a:endParaRPr lang="en-US"/>
        </a:p>
      </dgm:t>
    </dgm:pt>
    <dgm:pt modelId="{E5CD3DEF-F285-4843-8775-2885353B33D0}">
      <dgm:prSet phldrT="[Text]"/>
      <dgm:spPr/>
      <dgm:t>
        <a:bodyPr/>
        <a:lstStyle/>
        <a:p>
          <a:r>
            <a:rPr lang="en-US" dirty="0"/>
            <a:t>Paper1</a:t>
          </a:r>
        </a:p>
      </dgm:t>
    </dgm:pt>
    <dgm:pt modelId="{FDB6F251-599E-4186-ABEA-195E8EAC6395}" type="parTrans" cxnId="{86820A17-8514-4C08-93AF-C98E37641BDE}">
      <dgm:prSet/>
      <dgm:spPr/>
      <dgm:t>
        <a:bodyPr/>
        <a:lstStyle/>
        <a:p>
          <a:endParaRPr lang="en-US"/>
        </a:p>
      </dgm:t>
    </dgm:pt>
    <dgm:pt modelId="{CB17C7A0-E313-4C86-B7CC-961165DA2C45}" type="sibTrans" cxnId="{86820A17-8514-4C08-93AF-C98E37641BDE}">
      <dgm:prSet/>
      <dgm:spPr/>
      <dgm:t>
        <a:bodyPr/>
        <a:lstStyle/>
        <a:p>
          <a:endParaRPr lang="en-US"/>
        </a:p>
      </dgm:t>
    </dgm:pt>
    <dgm:pt modelId="{7130C25B-E4B7-4660-B6BF-038AB701C6FA}">
      <dgm:prSet phldrT="[Text]"/>
      <dgm:spPr/>
      <dgm:t>
        <a:bodyPr/>
        <a:lstStyle/>
        <a:p>
          <a:r>
            <a:rPr lang="en-US" dirty="0"/>
            <a:t>Input</a:t>
          </a:r>
        </a:p>
      </dgm:t>
    </dgm:pt>
    <dgm:pt modelId="{685CE2B9-EBF1-49C1-85CC-DCD944D79A43}" type="parTrans" cxnId="{067D1782-2785-4DC5-9E03-B9D4CCE5E282}">
      <dgm:prSet/>
      <dgm:spPr/>
      <dgm:t>
        <a:bodyPr/>
        <a:lstStyle/>
        <a:p>
          <a:endParaRPr lang="en-US"/>
        </a:p>
      </dgm:t>
    </dgm:pt>
    <dgm:pt modelId="{54D71CAF-5681-4240-A793-A18CCA533358}" type="sibTrans" cxnId="{067D1782-2785-4DC5-9E03-B9D4CCE5E282}">
      <dgm:prSet/>
      <dgm:spPr/>
      <dgm:t>
        <a:bodyPr/>
        <a:lstStyle/>
        <a:p>
          <a:endParaRPr lang="en-US"/>
        </a:p>
      </dgm:t>
    </dgm:pt>
    <dgm:pt modelId="{45E0FD0A-6A5E-4D53-9913-EF97B76BA0D5}">
      <dgm:prSet phldrT="[Text]"/>
      <dgm:spPr/>
      <dgm:t>
        <a:bodyPr/>
        <a:lstStyle/>
        <a:p>
          <a:r>
            <a:rPr lang="en-US" dirty="0" err="1"/>
            <a:t>RawData</a:t>
          </a:r>
          <a:endParaRPr lang="en-US" dirty="0"/>
        </a:p>
      </dgm:t>
    </dgm:pt>
    <dgm:pt modelId="{3323F8E8-09F0-45DE-8618-E4D92FC43426}" type="parTrans" cxnId="{B85922F5-8826-4BE4-8090-CE855E685D89}">
      <dgm:prSet/>
      <dgm:spPr/>
      <dgm:t>
        <a:bodyPr/>
        <a:lstStyle/>
        <a:p>
          <a:endParaRPr lang="en-US"/>
        </a:p>
      </dgm:t>
    </dgm:pt>
    <dgm:pt modelId="{71C83067-4353-4486-BF4A-98E412685E89}" type="sibTrans" cxnId="{B85922F5-8826-4BE4-8090-CE855E685D89}">
      <dgm:prSet/>
      <dgm:spPr/>
      <dgm:t>
        <a:bodyPr/>
        <a:lstStyle/>
        <a:p>
          <a:endParaRPr lang="en-US"/>
        </a:p>
      </dgm:t>
    </dgm:pt>
    <dgm:pt modelId="{38C71829-A4B5-4262-B137-309DBD0C9F9A}">
      <dgm:prSet phldrT="[Text]"/>
      <dgm:spPr/>
      <dgm:t>
        <a:bodyPr/>
        <a:lstStyle/>
        <a:p>
          <a:r>
            <a:rPr lang="en-US" dirty="0"/>
            <a:t>Output</a:t>
          </a:r>
        </a:p>
      </dgm:t>
    </dgm:pt>
    <dgm:pt modelId="{A34821BD-B3EB-4034-8FE0-2B856137DFCD}" type="parTrans" cxnId="{5BC60E0F-EAEE-4F90-A23F-DD589EE9B99F}">
      <dgm:prSet/>
      <dgm:spPr/>
      <dgm:t>
        <a:bodyPr/>
        <a:lstStyle/>
        <a:p>
          <a:endParaRPr lang="en-US"/>
        </a:p>
      </dgm:t>
    </dgm:pt>
    <dgm:pt modelId="{0C7B8560-F0D2-4686-BA04-508A16C9A7DD}" type="sibTrans" cxnId="{5BC60E0F-EAEE-4F90-A23F-DD589EE9B99F}">
      <dgm:prSet/>
      <dgm:spPr/>
      <dgm:t>
        <a:bodyPr/>
        <a:lstStyle/>
        <a:p>
          <a:endParaRPr lang="en-US"/>
        </a:p>
      </dgm:t>
    </dgm:pt>
    <dgm:pt modelId="{419501DB-E457-4DBE-A8E0-05A7F9756F6C}">
      <dgm:prSet phldrT="[Text]"/>
      <dgm:spPr/>
      <dgm:t>
        <a:bodyPr/>
        <a:lstStyle/>
        <a:p>
          <a:r>
            <a:rPr lang="en-US" dirty="0"/>
            <a:t>Stats</a:t>
          </a:r>
        </a:p>
      </dgm:t>
    </dgm:pt>
    <dgm:pt modelId="{92018B18-CB54-4F29-A09D-9071959410CA}" type="parTrans" cxnId="{E28C3D56-BC86-4B36-9737-DC74693FDC71}">
      <dgm:prSet/>
      <dgm:spPr/>
      <dgm:t>
        <a:bodyPr/>
        <a:lstStyle/>
        <a:p>
          <a:endParaRPr lang="en-US"/>
        </a:p>
      </dgm:t>
    </dgm:pt>
    <dgm:pt modelId="{FC5F5AF1-E123-42A1-8AD1-87515371BDA2}" type="sibTrans" cxnId="{E28C3D56-BC86-4B36-9737-DC74693FDC71}">
      <dgm:prSet/>
      <dgm:spPr/>
      <dgm:t>
        <a:bodyPr/>
        <a:lstStyle/>
        <a:p>
          <a:endParaRPr lang="en-US"/>
        </a:p>
      </dgm:t>
    </dgm:pt>
    <dgm:pt modelId="{76142884-BD6B-471F-9855-DD7F80005A3E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B4306627-C0FA-4E0D-9B18-1BA6A1D81186}" type="parTrans" cxnId="{3F023ED7-8637-4227-A946-508C4F243273}">
      <dgm:prSet/>
      <dgm:spPr/>
      <dgm:t>
        <a:bodyPr/>
        <a:lstStyle/>
        <a:p>
          <a:endParaRPr lang="en-US"/>
        </a:p>
      </dgm:t>
    </dgm:pt>
    <dgm:pt modelId="{4F3DCEFD-ABCB-48D0-A71E-0DE16D5BBE43}" type="sibTrans" cxnId="{3F023ED7-8637-4227-A946-508C4F243273}">
      <dgm:prSet/>
      <dgm:spPr/>
      <dgm:t>
        <a:bodyPr/>
        <a:lstStyle/>
        <a:p>
          <a:endParaRPr lang="en-US"/>
        </a:p>
      </dgm:t>
    </dgm:pt>
    <dgm:pt modelId="{EF4CA5A7-7760-4565-A1FF-1A320D1AE505}">
      <dgm:prSet phldrT="[Text]"/>
      <dgm:spPr/>
      <dgm:t>
        <a:bodyPr/>
        <a:lstStyle/>
        <a:p>
          <a:r>
            <a:rPr lang="en-US" dirty="0"/>
            <a:t>Report1</a:t>
          </a:r>
        </a:p>
      </dgm:t>
    </dgm:pt>
    <dgm:pt modelId="{22916EE5-BEA3-4A31-AA38-550626EE5923}" type="parTrans" cxnId="{BCCA5C98-98D0-4AE6-826C-D0CFCE0750A5}">
      <dgm:prSet/>
      <dgm:spPr/>
      <dgm:t>
        <a:bodyPr/>
        <a:lstStyle/>
        <a:p>
          <a:endParaRPr lang="en-US"/>
        </a:p>
      </dgm:t>
    </dgm:pt>
    <dgm:pt modelId="{50C64B8E-0DDB-4E30-9FD7-61BF8DED2D01}" type="sibTrans" cxnId="{BCCA5C98-98D0-4AE6-826C-D0CFCE0750A5}">
      <dgm:prSet/>
      <dgm:spPr/>
      <dgm:t>
        <a:bodyPr/>
        <a:lstStyle/>
        <a:p>
          <a:endParaRPr lang="en-US"/>
        </a:p>
      </dgm:t>
    </dgm:pt>
    <dgm:pt modelId="{78D39039-6BFB-4468-8A96-D22CAD41B9A1}">
      <dgm:prSet phldrT="[Text]"/>
      <dgm:spPr/>
      <dgm:t>
        <a:bodyPr/>
        <a:lstStyle/>
        <a:p>
          <a:r>
            <a:rPr lang="en-US" dirty="0"/>
            <a:t>Script</a:t>
          </a:r>
        </a:p>
      </dgm:t>
    </dgm:pt>
    <dgm:pt modelId="{68191B91-0C48-44AA-A634-8EECB947EE77}" type="parTrans" cxnId="{3E503147-CAE1-41BB-952C-63C4EE582182}">
      <dgm:prSet/>
      <dgm:spPr/>
      <dgm:t>
        <a:bodyPr/>
        <a:lstStyle/>
        <a:p>
          <a:endParaRPr lang="en-US"/>
        </a:p>
      </dgm:t>
    </dgm:pt>
    <dgm:pt modelId="{960D1A67-0CC1-4D18-8729-7428831CE2B2}" type="sibTrans" cxnId="{3E503147-CAE1-41BB-952C-63C4EE582182}">
      <dgm:prSet/>
      <dgm:spPr/>
      <dgm:t>
        <a:bodyPr/>
        <a:lstStyle/>
        <a:p>
          <a:endParaRPr lang="en-US"/>
        </a:p>
      </dgm:t>
    </dgm:pt>
    <dgm:pt modelId="{4D204924-00A8-400F-93E7-2E5A721950F4}">
      <dgm:prSet phldrT="[Text]"/>
      <dgm:spPr/>
      <dgm:t>
        <a:bodyPr/>
        <a:lstStyle/>
        <a:p>
          <a:r>
            <a:rPr lang="en-US" dirty="0"/>
            <a:t>Paper2</a:t>
          </a:r>
        </a:p>
      </dgm:t>
    </dgm:pt>
    <dgm:pt modelId="{734BDD66-4C38-41FB-92AC-30ED95078931}" type="parTrans" cxnId="{C6B65E9C-5B4D-404B-A4AE-68528457D409}">
      <dgm:prSet/>
      <dgm:spPr/>
      <dgm:t>
        <a:bodyPr/>
        <a:lstStyle/>
        <a:p>
          <a:endParaRPr lang="en-US"/>
        </a:p>
      </dgm:t>
    </dgm:pt>
    <dgm:pt modelId="{2F9F7104-4F7C-4D2F-81EF-2A351E77D5B2}" type="sibTrans" cxnId="{C6B65E9C-5B4D-404B-A4AE-68528457D409}">
      <dgm:prSet/>
      <dgm:spPr/>
      <dgm:t>
        <a:bodyPr/>
        <a:lstStyle/>
        <a:p>
          <a:endParaRPr lang="en-US"/>
        </a:p>
      </dgm:t>
    </dgm:pt>
    <dgm:pt modelId="{91B601A4-DFDB-4DB3-BB26-DDC62F890EE8}">
      <dgm:prSet phldrT="[Text]"/>
      <dgm:spPr/>
      <dgm:t>
        <a:bodyPr/>
        <a:lstStyle/>
        <a:p>
          <a:r>
            <a:rPr lang="en-US" dirty="0" err="1"/>
            <a:t>FinalData</a:t>
          </a:r>
          <a:endParaRPr lang="en-US" dirty="0"/>
        </a:p>
      </dgm:t>
    </dgm:pt>
    <dgm:pt modelId="{8EBBA7E2-D7B2-4F77-A626-DFB9D23ADDAD}" type="parTrans" cxnId="{26F49733-271F-4ADB-B646-18B95689E3E2}">
      <dgm:prSet/>
      <dgm:spPr/>
      <dgm:t>
        <a:bodyPr/>
        <a:lstStyle/>
        <a:p>
          <a:endParaRPr lang="en-US"/>
        </a:p>
      </dgm:t>
    </dgm:pt>
    <dgm:pt modelId="{7AF580D7-1870-44F4-B084-3DBA2D8D23E7}" type="sibTrans" cxnId="{26F49733-271F-4ADB-B646-18B95689E3E2}">
      <dgm:prSet/>
      <dgm:spPr/>
      <dgm:t>
        <a:bodyPr/>
        <a:lstStyle/>
        <a:p>
          <a:endParaRPr lang="en-US"/>
        </a:p>
      </dgm:t>
    </dgm:pt>
    <dgm:pt modelId="{ED0F1E5A-F562-4C86-805C-D550837A41E3}">
      <dgm:prSet phldrT="[Text]"/>
      <dgm:spPr/>
      <dgm:t>
        <a:bodyPr/>
        <a:lstStyle/>
        <a:p>
          <a:r>
            <a:rPr lang="en-US" dirty="0"/>
            <a:t>Regressions</a:t>
          </a:r>
        </a:p>
      </dgm:t>
    </dgm:pt>
    <dgm:pt modelId="{44C7E408-0441-4BA6-844D-3DEC6378D11A}" type="parTrans" cxnId="{30EB4EF5-24CA-40E7-A1DC-6E4D793CC211}">
      <dgm:prSet/>
      <dgm:spPr/>
      <dgm:t>
        <a:bodyPr/>
        <a:lstStyle/>
        <a:p>
          <a:endParaRPr lang="en-US"/>
        </a:p>
      </dgm:t>
    </dgm:pt>
    <dgm:pt modelId="{9F80C5B1-E8B8-4C8E-97A5-AED2B4C010C1}" type="sibTrans" cxnId="{30EB4EF5-24CA-40E7-A1DC-6E4D793CC211}">
      <dgm:prSet/>
      <dgm:spPr/>
      <dgm:t>
        <a:bodyPr/>
        <a:lstStyle/>
        <a:p>
          <a:endParaRPr lang="en-US"/>
        </a:p>
      </dgm:t>
    </dgm:pt>
    <dgm:pt modelId="{D8A965A3-6FCC-42AD-A998-EB093CD53AC3}">
      <dgm:prSet phldrT="[Text]"/>
      <dgm:spPr/>
      <dgm:t>
        <a:bodyPr/>
        <a:lstStyle/>
        <a:p>
          <a:r>
            <a:rPr lang="en-US" dirty="0"/>
            <a:t>Report2</a:t>
          </a:r>
        </a:p>
      </dgm:t>
    </dgm:pt>
    <dgm:pt modelId="{3C991D2C-95A5-498E-8CB7-445FBA8B0CE7}" type="parTrans" cxnId="{EACB45FC-2DCF-4985-B89D-135D28C9BB04}">
      <dgm:prSet/>
      <dgm:spPr/>
      <dgm:t>
        <a:bodyPr/>
        <a:lstStyle/>
        <a:p>
          <a:endParaRPr lang="en-US"/>
        </a:p>
      </dgm:t>
    </dgm:pt>
    <dgm:pt modelId="{370DD96F-29C6-473A-BCA5-3D2F9ADF2AA8}" type="sibTrans" cxnId="{EACB45FC-2DCF-4985-B89D-135D28C9BB04}">
      <dgm:prSet/>
      <dgm:spPr/>
      <dgm:t>
        <a:bodyPr/>
        <a:lstStyle/>
        <a:p>
          <a:endParaRPr lang="en-US"/>
        </a:p>
      </dgm:t>
    </dgm:pt>
    <dgm:pt modelId="{010A2FC2-0780-4009-8800-007D47D2F54B}">
      <dgm:prSet phldrT="[Text]"/>
      <dgm:spPr/>
      <dgm:t>
        <a:bodyPr/>
        <a:lstStyle/>
        <a:p>
          <a:r>
            <a:rPr lang="en-US" dirty="0"/>
            <a:t>Stats</a:t>
          </a:r>
        </a:p>
      </dgm:t>
    </dgm:pt>
    <dgm:pt modelId="{D3BB7804-E4C5-4237-8689-A3BDEC037B27}" type="parTrans" cxnId="{138BCEE0-BAAB-46C3-8C1E-676EB1309C74}">
      <dgm:prSet/>
      <dgm:spPr/>
      <dgm:t>
        <a:bodyPr/>
        <a:lstStyle/>
        <a:p>
          <a:endParaRPr lang="en-US"/>
        </a:p>
      </dgm:t>
    </dgm:pt>
    <dgm:pt modelId="{F74C4CD4-6BDD-4BF4-B357-8F1F984784D8}" type="sibTrans" cxnId="{138BCEE0-BAAB-46C3-8C1E-676EB1309C74}">
      <dgm:prSet/>
      <dgm:spPr/>
      <dgm:t>
        <a:bodyPr/>
        <a:lstStyle/>
        <a:p>
          <a:endParaRPr lang="en-US"/>
        </a:p>
      </dgm:t>
    </dgm:pt>
    <dgm:pt modelId="{2C884E37-F68E-46F0-A1E7-640826BC13A0}">
      <dgm:prSet phldrT="[Text]"/>
      <dgm:spPr/>
      <dgm:t>
        <a:bodyPr/>
        <a:lstStyle/>
        <a:p>
          <a:r>
            <a:rPr lang="en-US" dirty="0"/>
            <a:t>Regressions</a:t>
          </a:r>
        </a:p>
      </dgm:t>
    </dgm:pt>
    <dgm:pt modelId="{1AE83D3A-25C3-4C97-8840-C01AEA7F4B32}" type="parTrans" cxnId="{A74EC62A-B749-4902-8D36-7C18672DE1BE}">
      <dgm:prSet/>
      <dgm:spPr/>
      <dgm:t>
        <a:bodyPr/>
        <a:lstStyle/>
        <a:p>
          <a:endParaRPr lang="en-US"/>
        </a:p>
      </dgm:t>
    </dgm:pt>
    <dgm:pt modelId="{22D99C2E-5DCB-4D40-A40B-7EA74DBF7B93}" type="sibTrans" cxnId="{A74EC62A-B749-4902-8D36-7C18672DE1BE}">
      <dgm:prSet/>
      <dgm:spPr/>
      <dgm:t>
        <a:bodyPr/>
        <a:lstStyle/>
        <a:p>
          <a:endParaRPr lang="en-US"/>
        </a:p>
      </dgm:t>
    </dgm:pt>
    <dgm:pt modelId="{E3B4A0B3-991B-4BE3-9DF4-0DB9E274EF9E}" type="pres">
      <dgm:prSet presAssocID="{AA322F6E-E58F-453D-A593-170B2DA454AA}" presName="linearFlow" presStyleCnt="0">
        <dgm:presLayoutVars>
          <dgm:dir/>
          <dgm:animLvl val="lvl"/>
          <dgm:resizeHandles val="exact"/>
        </dgm:presLayoutVars>
      </dgm:prSet>
      <dgm:spPr/>
    </dgm:pt>
    <dgm:pt modelId="{A00C9321-EFD0-4F46-A3E2-9E36AEBD0FA1}" type="pres">
      <dgm:prSet presAssocID="{395E221A-A9BC-40A0-BBF3-902075223A05}" presName="composite" presStyleCnt="0"/>
      <dgm:spPr/>
    </dgm:pt>
    <dgm:pt modelId="{4E729C7C-3ACC-45F1-BCC8-48E1B4D143A5}" type="pres">
      <dgm:prSet presAssocID="{395E221A-A9BC-40A0-BBF3-902075223A05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C037506-C6F6-4A59-B235-DD4CEA4993CE}" type="pres">
      <dgm:prSet presAssocID="{395E221A-A9BC-40A0-BBF3-902075223A05}" presName="parSh" presStyleLbl="node1" presStyleIdx="0" presStyleCnt="5"/>
      <dgm:spPr/>
    </dgm:pt>
    <dgm:pt modelId="{14E927CA-7495-4C0D-9625-2BDA1B045FE1}" type="pres">
      <dgm:prSet presAssocID="{395E221A-A9BC-40A0-BBF3-902075223A05}" presName="desTx" presStyleLbl="fgAcc1" presStyleIdx="0" presStyleCnt="5">
        <dgm:presLayoutVars>
          <dgm:bulletEnabled val="1"/>
        </dgm:presLayoutVars>
      </dgm:prSet>
      <dgm:spPr/>
    </dgm:pt>
    <dgm:pt modelId="{5EC5605E-B930-4015-A876-C47D2A76B676}" type="pres">
      <dgm:prSet presAssocID="{86089C58-CA4F-47F9-A346-A3FEE0E263B8}" presName="sibTrans" presStyleLbl="sibTrans2D1" presStyleIdx="0" presStyleCnt="4"/>
      <dgm:spPr/>
    </dgm:pt>
    <dgm:pt modelId="{EAB3E2E2-BE6F-47F6-896F-9CB78DB6DE39}" type="pres">
      <dgm:prSet presAssocID="{86089C58-CA4F-47F9-A346-A3FEE0E263B8}" presName="connTx" presStyleLbl="sibTrans2D1" presStyleIdx="0" presStyleCnt="4"/>
      <dgm:spPr/>
    </dgm:pt>
    <dgm:pt modelId="{084CBA43-7CFE-4A88-9788-0AD8711E8F0C}" type="pres">
      <dgm:prSet presAssocID="{7130C25B-E4B7-4660-B6BF-038AB701C6FA}" presName="composite" presStyleCnt="0"/>
      <dgm:spPr/>
    </dgm:pt>
    <dgm:pt modelId="{8302CF87-9C83-4756-80DC-655FDE77EA55}" type="pres">
      <dgm:prSet presAssocID="{7130C25B-E4B7-4660-B6BF-038AB701C6FA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F77026F-AE30-4F51-B3E9-A5B23740E3B6}" type="pres">
      <dgm:prSet presAssocID="{7130C25B-E4B7-4660-B6BF-038AB701C6FA}" presName="parSh" presStyleLbl="node1" presStyleIdx="1" presStyleCnt="5"/>
      <dgm:spPr/>
    </dgm:pt>
    <dgm:pt modelId="{5F8FAB21-FEA1-4BBA-9448-B0084834A8B4}" type="pres">
      <dgm:prSet presAssocID="{7130C25B-E4B7-4660-B6BF-038AB701C6FA}" presName="desTx" presStyleLbl="fgAcc1" presStyleIdx="1" presStyleCnt="5">
        <dgm:presLayoutVars>
          <dgm:bulletEnabled val="1"/>
        </dgm:presLayoutVars>
      </dgm:prSet>
      <dgm:spPr/>
    </dgm:pt>
    <dgm:pt modelId="{79983C38-0E4B-4C05-AAE9-DCA687B49E27}" type="pres">
      <dgm:prSet presAssocID="{54D71CAF-5681-4240-A793-A18CCA533358}" presName="sibTrans" presStyleLbl="sibTrans2D1" presStyleIdx="1" presStyleCnt="4"/>
      <dgm:spPr/>
    </dgm:pt>
    <dgm:pt modelId="{1441552B-41D1-4197-9231-EC5520B153C3}" type="pres">
      <dgm:prSet presAssocID="{54D71CAF-5681-4240-A793-A18CCA533358}" presName="connTx" presStyleLbl="sibTrans2D1" presStyleIdx="1" presStyleCnt="4"/>
      <dgm:spPr/>
    </dgm:pt>
    <dgm:pt modelId="{1C26B379-A63D-49A8-9E00-AE21C0416D2B}" type="pres">
      <dgm:prSet presAssocID="{38C71829-A4B5-4262-B137-309DBD0C9F9A}" presName="composite" presStyleCnt="0"/>
      <dgm:spPr/>
    </dgm:pt>
    <dgm:pt modelId="{218C6EC3-15B5-46DC-A339-2A02F7305DB5}" type="pres">
      <dgm:prSet presAssocID="{38C71829-A4B5-4262-B137-309DBD0C9F9A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960F92B-AF41-40BA-BD50-C1C815886E53}" type="pres">
      <dgm:prSet presAssocID="{38C71829-A4B5-4262-B137-309DBD0C9F9A}" presName="parSh" presStyleLbl="node1" presStyleIdx="2" presStyleCnt="5"/>
      <dgm:spPr/>
    </dgm:pt>
    <dgm:pt modelId="{7A2AB715-A794-4D18-8C32-84E89E499DF5}" type="pres">
      <dgm:prSet presAssocID="{38C71829-A4B5-4262-B137-309DBD0C9F9A}" presName="desTx" presStyleLbl="fgAcc1" presStyleIdx="2" presStyleCnt="5">
        <dgm:presLayoutVars>
          <dgm:bulletEnabled val="1"/>
        </dgm:presLayoutVars>
      </dgm:prSet>
      <dgm:spPr/>
    </dgm:pt>
    <dgm:pt modelId="{7AFBBB56-054C-402B-A5F6-FF8D528F860B}" type="pres">
      <dgm:prSet presAssocID="{0C7B8560-F0D2-4686-BA04-508A16C9A7DD}" presName="sibTrans" presStyleLbl="sibTrans2D1" presStyleIdx="2" presStyleCnt="4"/>
      <dgm:spPr/>
    </dgm:pt>
    <dgm:pt modelId="{A3846979-5780-4A49-8863-7A48DB81BC0D}" type="pres">
      <dgm:prSet presAssocID="{0C7B8560-F0D2-4686-BA04-508A16C9A7DD}" presName="connTx" presStyleLbl="sibTrans2D1" presStyleIdx="2" presStyleCnt="4"/>
      <dgm:spPr/>
    </dgm:pt>
    <dgm:pt modelId="{8B29848E-084D-4C92-951C-930A38D0E547}" type="pres">
      <dgm:prSet presAssocID="{76142884-BD6B-471F-9855-DD7F80005A3E}" presName="composite" presStyleCnt="0"/>
      <dgm:spPr/>
    </dgm:pt>
    <dgm:pt modelId="{C37ED8F1-B675-40A1-842F-01159D19A1CD}" type="pres">
      <dgm:prSet presAssocID="{76142884-BD6B-471F-9855-DD7F80005A3E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CB60F85-D61B-4690-A915-AA668D2517FA}" type="pres">
      <dgm:prSet presAssocID="{76142884-BD6B-471F-9855-DD7F80005A3E}" presName="parSh" presStyleLbl="node1" presStyleIdx="3" presStyleCnt="5"/>
      <dgm:spPr/>
    </dgm:pt>
    <dgm:pt modelId="{C60B9552-6D5C-4D06-B34F-E8D37B5299B2}" type="pres">
      <dgm:prSet presAssocID="{76142884-BD6B-471F-9855-DD7F80005A3E}" presName="desTx" presStyleLbl="fgAcc1" presStyleIdx="3" presStyleCnt="5">
        <dgm:presLayoutVars>
          <dgm:bulletEnabled val="1"/>
        </dgm:presLayoutVars>
      </dgm:prSet>
      <dgm:spPr/>
    </dgm:pt>
    <dgm:pt modelId="{BC5694EE-79B4-49B3-8872-BF8612E4943D}" type="pres">
      <dgm:prSet presAssocID="{4F3DCEFD-ABCB-48D0-A71E-0DE16D5BBE43}" presName="sibTrans" presStyleLbl="sibTrans2D1" presStyleIdx="3" presStyleCnt="4"/>
      <dgm:spPr/>
    </dgm:pt>
    <dgm:pt modelId="{39D826BF-BB3B-436F-BEC1-D5F3D64AE9C2}" type="pres">
      <dgm:prSet presAssocID="{4F3DCEFD-ABCB-48D0-A71E-0DE16D5BBE43}" presName="connTx" presStyleLbl="sibTrans2D1" presStyleIdx="3" presStyleCnt="4"/>
      <dgm:spPr/>
    </dgm:pt>
    <dgm:pt modelId="{4F5387B4-9683-4180-ADEC-68BB71ABBAF8}" type="pres">
      <dgm:prSet presAssocID="{78D39039-6BFB-4468-8A96-D22CAD41B9A1}" presName="composite" presStyleCnt="0"/>
      <dgm:spPr/>
    </dgm:pt>
    <dgm:pt modelId="{4D419664-70A2-40FC-83B1-1A2738627E48}" type="pres">
      <dgm:prSet presAssocID="{78D39039-6BFB-4468-8A96-D22CAD41B9A1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3213B9D-2652-4073-9B8F-14363F6E4907}" type="pres">
      <dgm:prSet presAssocID="{78D39039-6BFB-4468-8A96-D22CAD41B9A1}" presName="parSh" presStyleLbl="node1" presStyleIdx="4" presStyleCnt="5"/>
      <dgm:spPr/>
    </dgm:pt>
    <dgm:pt modelId="{FC17323C-0019-4B49-BA2D-79E7D7683DCC}" type="pres">
      <dgm:prSet presAssocID="{78D39039-6BFB-4468-8A96-D22CAD41B9A1}" presName="desTx" presStyleLbl="fgAcc1" presStyleIdx="4" presStyleCnt="5">
        <dgm:presLayoutVars>
          <dgm:bulletEnabled val="1"/>
        </dgm:presLayoutVars>
      </dgm:prSet>
      <dgm:spPr/>
    </dgm:pt>
  </dgm:ptLst>
  <dgm:cxnLst>
    <dgm:cxn modelId="{5BC60E0F-EAEE-4F90-A23F-DD589EE9B99F}" srcId="{AA322F6E-E58F-453D-A593-170B2DA454AA}" destId="{38C71829-A4B5-4262-B137-309DBD0C9F9A}" srcOrd="2" destOrd="0" parTransId="{A34821BD-B3EB-4034-8FE0-2B856137DFCD}" sibTransId="{0C7B8560-F0D2-4686-BA04-508A16C9A7DD}"/>
    <dgm:cxn modelId="{6774A414-1D65-4B6C-9F42-3CD35A79F3E4}" type="presOf" srcId="{395E221A-A9BC-40A0-BBF3-902075223A05}" destId="{0C037506-C6F6-4A59-B235-DD4CEA4993CE}" srcOrd="1" destOrd="0" presId="urn:microsoft.com/office/officeart/2005/8/layout/process3"/>
    <dgm:cxn modelId="{86820A17-8514-4C08-93AF-C98E37641BDE}" srcId="{395E221A-A9BC-40A0-BBF3-902075223A05}" destId="{E5CD3DEF-F285-4843-8775-2885353B33D0}" srcOrd="0" destOrd="0" parTransId="{FDB6F251-599E-4186-ABEA-195E8EAC6395}" sibTransId="{CB17C7A0-E313-4C86-B7CC-961165DA2C45}"/>
    <dgm:cxn modelId="{D15D5920-D449-4EE8-B792-368A0D496E84}" type="presOf" srcId="{EF4CA5A7-7760-4565-A1FF-1A320D1AE505}" destId="{C60B9552-6D5C-4D06-B34F-E8D37B5299B2}" srcOrd="0" destOrd="0" presId="urn:microsoft.com/office/officeart/2005/8/layout/process3"/>
    <dgm:cxn modelId="{DB839121-DA4D-48FE-9E19-86FE0049E331}" type="presOf" srcId="{4F3DCEFD-ABCB-48D0-A71E-0DE16D5BBE43}" destId="{BC5694EE-79B4-49B3-8872-BF8612E4943D}" srcOrd="0" destOrd="0" presId="urn:microsoft.com/office/officeart/2005/8/layout/process3"/>
    <dgm:cxn modelId="{A74EC62A-B749-4902-8D36-7C18672DE1BE}" srcId="{78D39039-6BFB-4468-8A96-D22CAD41B9A1}" destId="{2C884E37-F68E-46F0-A1E7-640826BC13A0}" srcOrd="1" destOrd="0" parTransId="{1AE83D3A-25C3-4C97-8840-C01AEA7F4B32}" sibTransId="{22D99C2E-5DCB-4D40-A40B-7EA74DBF7B93}"/>
    <dgm:cxn modelId="{EEEC562F-694A-45EF-8CC7-D7858083A57A}" type="presOf" srcId="{419501DB-E457-4DBE-A8E0-05A7F9756F6C}" destId="{7A2AB715-A794-4D18-8C32-84E89E499DF5}" srcOrd="0" destOrd="0" presId="urn:microsoft.com/office/officeart/2005/8/layout/process3"/>
    <dgm:cxn modelId="{34993730-D7A1-4621-AFDE-6D745B66C9C4}" type="presOf" srcId="{38C71829-A4B5-4262-B137-309DBD0C9F9A}" destId="{218C6EC3-15B5-46DC-A339-2A02F7305DB5}" srcOrd="0" destOrd="0" presId="urn:microsoft.com/office/officeart/2005/8/layout/process3"/>
    <dgm:cxn modelId="{26F49733-271F-4ADB-B646-18B95689E3E2}" srcId="{7130C25B-E4B7-4660-B6BF-038AB701C6FA}" destId="{91B601A4-DFDB-4DB3-BB26-DDC62F890EE8}" srcOrd="1" destOrd="0" parTransId="{8EBBA7E2-D7B2-4F77-A626-DFB9D23ADDAD}" sibTransId="{7AF580D7-1870-44F4-B084-3DBA2D8D23E7}"/>
    <dgm:cxn modelId="{F00E1C34-1B7C-4A3C-80BD-D20D760D59DF}" srcId="{AA322F6E-E58F-453D-A593-170B2DA454AA}" destId="{395E221A-A9BC-40A0-BBF3-902075223A05}" srcOrd="0" destOrd="0" parTransId="{0CA41926-4F91-4B4E-857C-A3FBBCF34FFE}" sibTransId="{86089C58-CA4F-47F9-A346-A3FEE0E263B8}"/>
    <dgm:cxn modelId="{E029423A-112B-4016-A179-7460464A825E}" type="presOf" srcId="{E5CD3DEF-F285-4843-8775-2885353B33D0}" destId="{14E927CA-7495-4C0D-9625-2BDA1B045FE1}" srcOrd="0" destOrd="0" presId="urn:microsoft.com/office/officeart/2005/8/layout/process3"/>
    <dgm:cxn modelId="{D2D9BA3D-4721-4CBB-BB95-5B86CB5ED20E}" type="presOf" srcId="{AA322F6E-E58F-453D-A593-170B2DA454AA}" destId="{E3B4A0B3-991B-4BE3-9DF4-0DB9E274EF9E}" srcOrd="0" destOrd="0" presId="urn:microsoft.com/office/officeart/2005/8/layout/process3"/>
    <dgm:cxn modelId="{85F09F42-AC47-4164-8688-3ACFF07939A5}" type="presOf" srcId="{86089C58-CA4F-47F9-A346-A3FEE0E263B8}" destId="{EAB3E2E2-BE6F-47F6-896F-9CB78DB6DE39}" srcOrd="1" destOrd="0" presId="urn:microsoft.com/office/officeart/2005/8/layout/process3"/>
    <dgm:cxn modelId="{3E503147-CAE1-41BB-952C-63C4EE582182}" srcId="{AA322F6E-E58F-453D-A593-170B2DA454AA}" destId="{78D39039-6BFB-4468-8A96-D22CAD41B9A1}" srcOrd="4" destOrd="0" parTransId="{68191B91-0C48-44AA-A634-8EECB947EE77}" sibTransId="{960D1A67-0CC1-4D18-8729-7428831CE2B2}"/>
    <dgm:cxn modelId="{74195A4F-1795-4C2A-9818-7948BE61BF86}" type="presOf" srcId="{86089C58-CA4F-47F9-A346-A3FEE0E263B8}" destId="{5EC5605E-B930-4015-A876-C47D2A76B676}" srcOrd="0" destOrd="0" presId="urn:microsoft.com/office/officeart/2005/8/layout/process3"/>
    <dgm:cxn modelId="{E28C3D56-BC86-4B36-9737-DC74693FDC71}" srcId="{38C71829-A4B5-4262-B137-309DBD0C9F9A}" destId="{419501DB-E457-4DBE-A8E0-05A7F9756F6C}" srcOrd="0" destOrd="0" parTransId="{92018B18-CB54-4F29-A09D-9071959410CA}" sibTransId="{FC5F5AF1-E123-42A1-8AD1-87515371BDA2}"/>
    <dgm:cxn modelId="{2527D556-3492-4B40-9808-2DCF235C1AA4}" type="presOf" srcId="{4F3DCEFD-ABCB-48D0-A71E-0DE16D5BBE43}" destId="{39D826BF-BB3B-436F-BEC1-D5F3D64AE9C2}" srcOrd="1" destOrd="0" presId="urn:microsoft.com/office/officeart/2005/8/layout/process3"/>
    <dgm:cxn modelId="{778E537C-A2C2-4758-964F-FEE20C86B8DA}" type="presOf" srcId="{38C71829-A4B5-4262-B137-309DBD0C9F9A}" destId="{6960F92B-AF41-40BA-BD50-C1C815886E53}" srcOrd="1" destOrd="0" presId="urn:microsoft.com/office/officeart/2005/8/layout/process3"/>
    <dgm:cxn modelId="{66AC2A80-FE53-4545-960C-5C31C8DA9495}" type="presOf" srcId="{395E221A-A9BC-40A0-BBF3-902075223A05}" destId="{4E729C7C-3ACC-45F1-BCC8-48E1B4D143A5}" srcOrd="0" destOrd="0" presId="urn:microsoft.com/office/officeart/2005/8/layout/process3"/>
    <dgm:cxn modelId="{067D1782-2785-4DC5-9E03-B9D4CCE5E282}" srcId="{AA322F6E-E58F-453D-A593-170B2DA454AA}" destId="{7130C25B-E4B7-4660-B6BF-038AB701C6FA}" srcOrd="1" destOrd="0" parTransId="{685CE2B9-EBF1-49C1-85CC-DCD944D79A43}" sibTransId="{54D71CAF-5681-4240-A793-A18CCA533358}"/>
    <dgm:cxn modelId="{F1AEDE82-1E52-4AAA-A95B-592A53ABEE5F}" type="presOf" srcId="{0C7B8560-F0D2-4686-BA04-508A16C9A7DD}" destId="{A3846979-5780-4A49-8863-7A48DB81BC0D}" srcOrd="1" destOrd="0" presId="urn:microsoft.com/office/officeart/2005/8/layout/process3"/>
    <dgm:cxn modelId="{1E3A6583-C057-47C6-B642-509DC9887A84}" type="presOf" srcId="{010A2FC2-0780-4009-8800-007D47D2F54B}" destId="{FC17323C-0019-4B49-BA2D-79E7D7683DCC}" srcOrd="0" destOrd="0" presId="urn:microsoft.com/office/officeart/2005/8/layout/process3"/>
    <dgm:cxn modelId="{415E6785-1857-4133-9090-89F38E5CADC3}" type="presOf" srcId="{54D71CAF-5681-4240-A793-A18CCA533358}" destId="{1441552B-41D1-4197-9231-EC5520B153C3}" srcOrd="1" destOrd="0" presId="urn:microsoft.com/office/officeart/2005/8/layout/process3"/>
    <dgm:cxn modelId="{EFCEC393-662D-48E3-A8EC-2FF9FB0069FD}" type="presOf" srcId="{7130C25B-E4B7-4660-B6BF-038AB701C6FA}" destId="{8302CF87-9C83-4756-80DC-655FDE77EA55}" srcOrd="0" destOrd="0" presId="urn:microsoft.com/office/officeart/2005/8/layout/process3"/>
    <dgm:cxn modelId="{BCCA5C98-98D0-4AE6-826C-D0CFCE0750A5}" srcId="{76142884-BD6B-471F-9855-DD7F80005A3E}" destId="{EF4CA5A7-7760-4565-A1FF-1A320D1AE505}" srcOrd="0" destOrd="0" parTransId="{22916EE5-BEA3-4A31-AA38-550626EE5923}" sibTransId="{50C64B8E-0DDB-4E30-9FD7-61BF8DED2D01}"/>
    <dgm:cxn modelId="{71A47699-D527-4214-802E-8A31DAD61B26}" type="presOf" srcId="{76142884-BD6B-471F-9855-DD7F80005A3E}" destId="{5CB60F85-D61B-4690-A915-AA668D2517FA}" srcOrd="1" destOrd="0" presId="urn:microsoft.com/office/officeart/2005/8/layout/process3"/>
    <dgm:cxn modelId="{C6B65E9C-5B4D-404B-A4AE-68528457D409}" srcId="{395E221A-A9BC-40A0-BBF3-902075223A05}" destId="{4D204924-00A8-400F-93E7-2E5A721950F4}" srcOrd="1" destOrd="0" parTransId="{734BDD66-4C38-41FB-92AC-30ED95078931}" sibTransId="{2F9F7104-4F7C-4D2F-81EF-2A351E77D5B2}"/>
    <dgm:cxn modelId="{BE764DA1-0A4C-41B0-B28E-0E03BED0120C}" type="presOf" srcId="{ED0F1E5A-F562-4C86-805C-D550837A41E3}" destId="{7A2AB715-A794-4D18-8C32-84E89E499DF5}" srcOrd="0" destOrd="1" presId="urn:microsoft.com/office/officeart/2005/8/layout/process3"/>
    <dgm:cxn modelId="{427FC1A1-6235-471C-B300-E5E2D50D6722}" type="presOf" srcId="{45E0FD0A-6A5E-4D53-9913-EF97B76BA0D5}" destId="{5F8FAB21-FEA1-4BBA-9448-B0084834A8B4}" srcOrd="0" destOrd="0" presId="urn:microsoft.com/office/officeart/2005/8/layout/process3"/>
    <dgm:cxn modelId="{152510A4-04BB-476B-9701-ED37956935ED}" type="presOf" srcId="{54D71CAF-5681-4240-A793-A18CCA533358}" destId="{79983C38-0E4B-4C05-AAE9-DCA687B49E27}" srcOrd="0" destOrd="0" presId="urn:microsoft.com/office/officeart/2005/8/layout/process3"/>
    <dgm:cxn modelId="{285358C5-C6B9-4F91-BE77-3E3441955099}" type="presOf" srcId="{7130C25B-E4B7-4660-B6BF-038AB701C6FA}" destId="{2F77026F-AE30-4F51-B3E9-A5B23740E3B6}" srcOrd="1" destOrd="0" presId="urn:microsoft.com/office/officeart/2005/8/layout/process3"/>
    <dgm:cxn modelId="{CFD1EAD0-EAB5-4836-B55D-CF721BFC68BD}" type="presOf" srcId="{76142884-BD6B-471F-9855-DD7F80005A3E}" destId="{C37ED8F1-B675-40A1-842F-01159D19A1CD}" srcOrd="0" destOrd="0" presId="urn:microsoft.com/office/officeart/2005/8/layout/process3"/>
    <dgm:cxn modelId="{3F023ED7-8637-4227-A946-508C4F243273}" srcId="{AA322F6E-E58F-453D-A593-170B2DA454AA}" destId="{76142884-BD6B-471F-9855-DD7F80005A3E}" srcOrd="3" destOrd="0" parTransId="{B4306627-C0FA-4E0D-9B18-1BA6A1D81186}" sibTransId="{4F3DCEFD-ABCB-48D0-A71E-0DE16D5BBE43}"/>
    <dgm:cxn modelId="{8E6FAAD7-6247-47BE-A15E-3BC7104398C4}" type="presOf" srcId="{4D204924-00A8-400F-93E7-2E5A721950F4}" destId="{14E927CA-7495-4C0D-9625-2BDA1B045FE1}" srcOrd="0" destOrd="1" presId="urn:microsoft.com/office/officeart/2005/8/layout/process3"/>
    <dgm:cxn modelId="{138BCEE0-BAAB-46C3-8C1E-676EB1309C74}" srcId="{78D39039-6BFB-4468-8A96-D22CAD41B9A1}" destId="{010A2FC2-0780-4009-8800-007D47D2F54B}" srcOrd="0" destOrd="0" parTransId="{D3BB7804-E4C5-4237-8689-A3BDEC037B27}" sibTransId="{F74C4CD4-6BDD-4BF4-B357-8F1F984784D8}"/>
    <dgm:cxn modelId="{D2CED8E8-B0DA-44B3-8DF8-CF0E052E6C3D}" type="presOf" srcId="{91B601A4-DFDB-4DB3-BB26-DDC62F890EE8}" destId="{5F8FAB21-FEA1-4BBA-9448-B0084834A8B4}" srcOrd="0" destOrd="1" presId="urn:microsoft.com/office/officeart/2005/8/layout/process3"/>
    <dgm:cxn modelId="{E81C7BEC-107A-434D-B8DD-76EDA7AAD00E}" type="presOf" srcId="{2C884E37-F68E-46F0-A1E7-640826BC13A0}" destId="{FC17323C-0019-4B49-BA2D-79E7D7683DCC}" srcOrd="0" destOrd="1" presId="urn:microsoft.com/office/officeart/2005/8/layout/process3"/>
    <dgm:cxn modelId="{34FC33ED-C89B-4D5C-B8FD-01C5799EDA6A}" type="presOf" srcId="{78D39039-6BFB-4468-8A96-D22CAD41B9A1}" destId="{4D419664-70A2-40FC-83B1-1A2738627E48}" srcOrd="0" destOrd="0" presId="urn:microsoft.com/office/officeart/2005/8/layout/process3"/>
    <dgm:cxn modelId="{97ED1EEE-77EA-477A-B330-EE849F33907E}" type="presOf" srcId="{0C7B8560-F0D2-4686-BA04-508A16C9A7DD}" destId="{7AFBBB56-054C-402B-A5F6-FF8D528F860B}" srcOrd="0" destOrd="0" presId="urn:microsoft.com/office/officeart/2005/8/layout/process3"/>
    <dgm:cxn modelId="{B85922F5-8826-4BE4-8090-CE855E685D89}" srcId="{7130C25B-E4B7-4660-B6BF-038AB701C6FA}" destId="{45E0FD0A-6A5E-4D53-9913-EF97B76BA0D5}" srcOrd="0" destOrd="0" parTransId="{3323F8E8-09F0-45DE-8618-E4D92FC43426}" sibTransId="{71C83067-4353-4486-BF4A-98E412685E89}"/>
    <dgm:cxn modelId="{30EB4EF5-24CA-40E7-A1DC-6E4D793CC211}" srcId="{38C71829-A4B5-4262-B137-309DBD0C9F9A}" destId="{ED0F1E5A-F562-4C86-805C-D550837A41E3}" srcOrd="1" destOrd="0" parTransId="{44C7E408-0441-4BA6-844D-3DEC6378D11A}" sibTransId="{9F80C5B1-E8B8-4C8E-97A5-AED2B4C010C1}"/>
    <dgm:cxn modelId="{7606A1F6-4896-48F4-91BE-EB7F1E361BAF}" type="presOf" srcId="{78D39039-6BFB-4468-8A96-D22CAD41B9A1}" destId="{53213B9D-2652-4073-9B8F-14363F6E4907}" srcOrd="1" destOrd="0" presId="urn:microsoft.com/office/officeart/2005/8/layout/process3"/>
    <dgm:cxn modelId="{EACB45FC-2DCF-4985-B89D-135D28C9BB04}" srcId="{76142884-BD6B-471F-9855-DD7F80005A3E}" destId="{D8A965A3-6FCC-42AD-A998-EB093CD53AC3}" srcOrd="1" destOrd="0" parTransId="{3C991D2C-95A5-498E-8CB7-445FBA8B0CE7}" sibTransId="{370DD96F-29C6-473A-BCA5-3D2F9ADF2AA8}"/>
    <dgm:cxn modelId="{C03CBCFD-E0BA-4EF8-978C-0D4734CE641A}" type="presOf" srcId="{D8A965A3-6FCC-42AD-A998-EB093CD53AC3}" destId="{C60B9552-6D5C-4D06-B34F-E8D37B5299B2}" srcOrd="0" destOrd="1" presId="urn:microsoft.com/office/officeart/2005/8/layout/process3"/>
    <dgm:cxn modelId="{075A0330-45F5-4B15-8003-2771DDCC3355}" type="presParOf" srcId="{E3B4A0B3-991B-4BE3-9DF4-0DB9E274EF9E}" destId="{A00C9321-EFD0-4F46-A3E2-9E36AEBD0FA1}" srcOrd="0" destOrd="0" presId="urn:microsoft.com/office/officeart/2005/8/layout/process3"/>
    <dgm:cxn modelId="{C86D9AFA-D2BA-483C-9F97-BFAEF0791E1C}" type="presParOf" srcId="{A00C9321-EFD0-4F46-A3E2-9E36AEBD0FA1}" destId="{4E729C7C-3ACC-45F1-BCC8-48E1B4D143A5}" srcOrd="0" destOrd="0" presId="urn:microsoft.com/office/officeart/2005/8/layout/process3"/>
    <dgm:cxn modelId="{9F7C4436-7AEE-496D-AAFC-2240651CD95E}" type="presParOf" srcId="{A00C9321-EFD0-4F46-A3E2-9E36AEBD0FA1}" destId="{0C037506-C6F6-4A59-B235-DD4CEA4993CE}" srcOrd="1" destOrd="0" presId="urn:microsoft.com/office/officeart/2005/8/layout/process3"/>
    <dgm:cxn modelId="{85D063AE-2351-479D-9745-C130F0A4F570}" type="presParOf" srcId="{A00C9321-EFD0-4F46-A3E2-9E36AEBD0FA1}" destId="{14E927CA-7495-4C0D-9625-2BDA1B045FE1}" srcOrd="2" destOrd="0" presId="urn:microsoft.com/office/officeart/2005/8/layout/process3"/>
    <dgm:cxn modelId="{087C81AD-7D60-4FEB-8D22-7FBA13AE3C7E}" type="presParOf" srcId="{E3B4A0B3-991B-4BE3-9DF4-0DB9E274EF9E}" destId="{5EC5605E-B930-4015-A876-C47D2A76B676}" srcOrd="1" destOrd="0" presId="urn:microsoft.com/office/officeart/2005/8/layout/process3"/>
    <dgm:cxn modelId="{78093BBF-BA93-4862-8393-44CFBDC7DE92}" type="presParOf" srcId="{5EC5605E-B930-4015-A876-C47D2A76B676}" destId="{EAB3E2E2-BE6F-47F6-896F-9CB78DB6DE39}" srcOrd="0" destOrd="0" presId="urn:microsoft.com/office/officeart/2005/8/layout/process3"/>
    <dgm:cxn modelId="{77A286FE-9937-4F2C-8B6E-D358D2A674F8}" type="presParOf" srcId="{E3B4A0B3-991B-4BE3-9DF4-0DB9E274EF9E}" destId="{084CBA43-7CFE-4A88-9788-0AD8711E8F0C}" srcOrd="2" destOrd="0" presId="urn:microsoft.com/office/officeart/2005/8/layout/process3"/>
    <dgm:cxn modelId="{BC4627CC-BBD6-410C-883A-50085B3E0C0D}" type="presParOf" srcId="{084CBA43-7CFE-4A88-9788-0AD8711E8F0C}" destId="{8302CF87-9C83-4756-80DC-655FDE77EA55}" srcOrd="0" destOrd="0" presId="urn:microsoft.com/office/officeart/2005/8/layout/process3"/>
    <dgm:cxn modelId="{2E73D1D1-4A19-4E86-8327-E3190A5801EC}" type="presParOf" srcId="{084CBA43-7CFE-4A88-9788-0AD8711E8F0C}" destId="{2F77026F-AE30-4F51-B3E9-A5B23740E3B6}" srcOrd="1" destOrd="0" presId="urn:microsoft.com/office/officeart/2005/8/layout/process3"/>
    <dgm:cxn modelId="{D6105F68-80B8-45D4-96D2-1F834089EE2D}" type="presParOf" srcId="{084CBA43-7CFE-4A88-9788-0AD8711E8F0C}" destId="{5F8FAB21-FEA1-4BBA-9448-B0084834A8B4}" srcOrd="2" destOrd="0" presId="urn:microsoft.com/office/officeart/2005/8/layout/process3"/>
    <dgm:cxn modelId="{31A8268B-09AF-41C9-B15B-382935594EB2}" type="presParOf" srcId="{E3B4A0B3-991B-4BE3-9DF4-0DB9E274EF9E}" destId="{79983C38-0E4B-4C05-AAE9-DCA687B49E27}" srcOrd="3" destOrd="0" presId="urn:microsoft.com/office/officeart/2005/8/layout/process3"/>
    <dgm:cxn modelId="{3C4214EE-FC43-4086-9565-9774F6D8861C}" type="presParOf" srcId="{79983C38-0E4B-4C05-AAE9-DCA687B49E27}" destId="{1441552B-41D1-4197-9231-EC5520B153C3}" srcOrd="0" destOrd="0" presId="urn:microsoft.com/office/officeart/2005/8/layout/process3"/>
    <dgm:cxn modelId="{B9882982-5A66-48D5-B0D5-DB084F2A8967}" type="presParOf" srcId="{E3B4A0B3-991B-4BE3-9DF4-0DB9E274EF9E}" destId="{1C26B379-A63D-49A8-9E00-AE21C0416D2B}" srcOrd="4" destOrd="0" presId="urn:microsoft.com/office/officeart/2005/8/layout/process3"/>
    <dgm:cxn modelId="{7F1CC96B-F6D9-4C86-8762-FA4D28BBF95D}" type="presParOf" srcId="{1C26B379-A63D-49A8-9E00-AE21C0416D2B}" destId="{218C6EC3-15B5-46DC-A339-2A02F7305DB5}" srcOrd="0" destOrd="0" presId="urn:microsoft.com/office/officeart/2005/8/layout/process3"/>
    <dgm:cxn modelId="{B4263A80-22B0-4C73-8500-2CB7ECC2D3B7}" type="presParOf" srcId="{1C26B379-A63D-49A8-9E00-AE21C0416D2B}" destId="{6960F92B-AF41-40BA-BD50-C1C815886E53}" srcOrd="1" destOrd="0" presId="urn:microsoft.com/office/officeart/2005/8/layout/process3"/>
    <dgm:cxn modelId="{EC244C03-3049-4BBA-A472-D16FF7ED6080}" type="presParOf" srcId="{1C26B379-A63D-49A8-9E00-AE21C0416D2B}" destId="{7A2AB715-A794-4D18-8C32-84E89E499DF5}" srcOrd="2" destOrd="0" presId="urn:microsoft.com/office/officeart/2005/8/layout/process3"/>
    <dgm:cxn modelId="{CD850256-EBFC-4235-9D70-2828305287E9}" type="presParOf" srcId="{E3B4A0B3-991B-4BE3-9DF4-0DB9E274EF9E}" destId="{7AFBBB56-054C-402B-A5F6-FF8D528F860B}" srcOrd="5" destOrd="0" presId="urn:microsoft.com/office/officeart/2005/8/layout/process3"/>
    <dgm:cxn modelId="{7CF23A9B-78A6-4644-939A-43403CA9F8B8}" type="presParOf" srcId="{7AFBBB56-054C-402B-A5F6-FF8D528F860B}" destId="{A3846979-5780-4A49-8863-7A48DB81BC0D}" srcOrd="0" destOrd="0" presId="urn:microsoft.com/office/officeart/2005/8/layout/process3"/>
    <dgm:cxn modelId="{0BF59EDA-4E94-4ABA-B68F-B6268ED2BF39}" type="presParOf" srcId="{E3B4A0B3-991B-4BE3-9DF4-0DB9E274EF9E}" destId="{8B29848E-084D-4C92-951C-930A38D0E547}" srcOrd="6" destOrd="0" presId="urn:microsoft.com/office/officeart/2005/8/layout/process3"/>
    <dgm:cxn modelId="{48CBC867-104A-4ADB-AE10-CA81D51B9E7B}" type="presParOf" srcId="{8B29848E-084D-4C92-951C-930A38D0E547}" destId="{C37ED8F1-B675-40A1-842F-01159D19A1CD}" srcOrd="0" destOrd="0" presId="urn:microsoft.com/office/officeart/2005/8/layout/process3"/>
    <dgm:cxn modelId="{D9E5E12D-1EA5-48D4-AD87-B0AD17BB9AFD}" type="presParOf" srcId="{8B29848E-084D-4C92-951C-930A38D0E547}" destId="{5CB60F85-D61B-4690-A915-AA668D2517FA}" srcOrd="1" destOrd="0" presId="urn:microsoft.com/office/officeart/2005/8/layout/process3"/>
    <dgm:cxn modelId="{18C08935-2821-46E9-81E1-F27818F1AA9E}" type="presParOf" srcId="{8B29848E-084D-4C92-951C-930A38D0E547}" destId="{C60B9552-6D5C-4D06-B34F-E8D37B5299B2}" srcOrd="2" destOrd="0" presId="urn:microsoft.com/office/officeart/2005/8/layout/process3"/>
    <dgm:cxn modelId="{A3DFFD3B-AD3F-40C8-A94A-623E5889F27C}" type="presParOf" srcId="{E3B4A0B3-991B-4BE3-9DF4-0DB9E274EF9E}" destId="{BC5694EE-79B4-49B3-8872-BF8612E4943D}" srcOrd="7" destOrd="0" presId="urn:microsoft.com/office/officeart/2005/8/layout/process3"/>
    <dgm:cxn modelId="{DDC3F194-C1C9-415F-B58F-7D57317CF335}" type="presParOf" srcId="{BC5694EE-79B4-49B3-8872-BF8612E4943D}" destId="{39D826BF-BB3B-436F-BEC1-D5F3D64AE9C2}" srcOrd="0" destOrd="0" presId="urn:microsoft.com/office/officeart/2005/8/layout/process3"/>
    <dgm:cxn modelId="{31BB1BD5-6A47-4CA6-94BE-3F3EE51A553E}" type="presParOf" srcId="{E3B4A0B3-991B-4BE3-9DF4-0DB9E274EF9E}" destId="{4F5387B4-9683-4180-ADEC-68BB71ABBAF8}" srcOrd="8" destOrd="0" presId="urn:microsoft.com/office/officeart/2005/8/layout/process3"/>
    <dgm:cxn modelId="{706E0E85-2997-409D-9960-D5C5B31627F9}" type="presParOf" srcId="{4F5387B4-9683-4180-ADEC-68BB71ABBAF8}" destId="{4D419664-70A2-40FC-83B1-1A2738627E48}" srcOrd="0" destOrd="0" presId="urn:microsoft.com/office/officeart/2005/8/layout/process3"/>
    <dgm:cxn modelId="{8CC6855B-DE28-46D0-958F-492F21624409}" type="presParOf" srcId="{4F5387B4-9683-4180-ADEC-68BB71ABBAF8}" destId="{53213B9D-2652-4073-9B8F-14363F6E4907}" srcOrd="1" destOrd="0" presId="urn:microsoft.com/office/officeart/2005/8/layout/process3"/>
    <dgm:cxn modelId="{E61CD9EC-74AC-4E6F-B0FD-03AE1C3C6968}" type="presParOf" srcId="{4F5387B4-9683-4180-ADEC-68BB71ABBAF8}" destId="{FC17323C-0019-4B49-BA2D-79E7D7683DCC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322F6E-E58F-453D-A593-170B2DA454AA}" type="doc">
      <dgm:prSet loTypeId="urn:microsoft.com/office/officeart/2005/8/layout/process3" loCatId="process" qsTypeId="urn:microsoft.com/office/officeart/2005/8/quickstyle/simple3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395E221A-A9BC-40A0-BBF3-902075223A05}">
      <dgm:prSet phldrT="[Text]"/>
      <dgm:spPr/>
      <dgm:t>
        <a:bodyPr/>
        <a:lstStyle/>
        <a:p>
          <a:r>
            <a:rPr lang="en-US" dirty="0"/>
            <a:t>Literature</a:t>
          </a:r>
        </a:p>
      </dgm:t>
    </dgm:pt>
    <dgm:pt modelId="{0CA41926-4F91-4B4E-857C-A3FBBCF34FFE}" type="parTrans" cxnId="{F00E1C34-1B7C-4A3C-80BD-D20D760D59DF}">
      <dgm:prSet/>
      <dgm:spPr/>
      <dgm:t>
        <a:bodyPr/>
        <a:lstStyle/>
        <a:p>
          <a:endParaRPr lang="en-US"/>
        </a:p>
      </dgm:t>
    </dgm:pt>
    <dgm:pt modelId="{86089C58-CA4F-47F9-A346-A3FEE0E263B8}" type="sibTrans" cxnId="{F00E1C34-1B7C-4A3C-80BD-D20D760D59DF}">
      <dgm:prSet/>
      <dgm:spPr/>
      <dgm:t>
        <a:bodyPr/>
        <a:lstStyle/>
        <a:p>
          <a:endParaRPr lang="en-US"/>
        </a:p>
      </dgm:t>
    </dgm:pt>
    <dgm:pt modelId="{E5CD3DEF-F285-4843-8775-2885353B33D0}">
      <dgm:prSet phldrT="[Text]"/>
      <dgm:spPr/>
      <dgm:t>
        <a:bodyPr/>
        <a:lstStyle/>
        <a:p>
          <a:r>
            <a:rPr lang="en-US" dirty="0"/>
            <a:t>Paper1</a:t>
          </a:r>
        </a:p>
      </dgm:t>
    </dgm:pt>
    <dgm:pt modelId="{FDB6F251-599E-4186-ABEA-195E8EAC6395}" type="parTrans" cxnId="{86820A17-8514-4C08-93AF-C98E37641BDE}">
      <dgm:prSet/>
      <dgm:spPr/>
      <dgm:t>
        <a:bodyPr/>
        <a:lstStyle/>
        <a:p>
          <a:endParaRPr lang="en-US"/>
        </a:p>
      </dgm:t>
    </dgm:pt>
    <dgm:pt modelId="{CB17C7A0-E313-4C86-B7CC-961165DA2C45}" type="sibTrans" cxnId="{86820A17-8514-4C08-93AF-C98E37641BDE}">
      <dgm:prSet/>
      <dgm:spPr/>
      <dgm:t>
        <a:bodyPr/>
        <a:lstStyle/>
        <a:p>
          <a:endParaRPr lang="en-US"/>
        </a:p>
      </dgm:t>
    </dgm:pt>
    <dgm:pt modelId="{7130C25B-E4B7-4660-B6BF-038AB701C6FA}">
      <dgm:prSet phldrT="[Text]"/>
      <dgm:spPr/>
      <dgm:t>
        <a:bodyPr/>
        <a:lstStyle/>
        <a:p>
          <a:r>
            <a:rPr lang="en-US" dirty="0"/>
            <a:t>Input</a:t>
          </a:r>
        </a:p>
      </dgm:t>
    </dgm:pt>
    <dgm:pt modelId="{685CE2B9-EBF1-49C1-85CC-DCD944D79A43}" type="parTrans" cxnId="{067D1782-2785-4DC5-9E03-B9D4CCE5E282}">
      <dgm:prSet/>
      <dgm:spPr/>
      <dgm:t>
        <a:bodyPr/>
        <a:lstStyle/>
        <a:p>
          <a:endParaRPr lang="en-US"/>
        </a:p>
      </dgm:t>
    </dgm:pt>
    <dgm:pt modelId="{54D71CAF-5681-4240-A793-A18CCA533358}" type="sibTrans" cxnId="{067D1782-2785-4DC5-9E03-B9D4CCE5E282}">
      <dgm:prSet/>
      <dgm:spPr/>
      <dgm:t>
        <a:bodyPr/>
        <a:lstStyle/>
        <a:p>
          <a:endParaRPr lang="en-US"/>
        </a:p>
      </dgm:t>
    </dgm:pt>
    <dgm:pt modelId="{45E0FD0A-6A5E-4D53-9913-EF97B76BA0D5}">
      <dgm:prSet phldrT="[Text]"/>
      <dgm:spPr/>
      <dgm:t>
        <a:bodyPr/>
        <a:lstStyle/>
        <a:p>
          <a:r>
            <a:rPr lang="en-US" dirty="0" err="1"/>
            <a:t>RawData</a:t>
          </a:r>
          <a:endParaRPr lang="en-US" dirty="0"/>
        </a:p>
      </dgm:t>
    </dgm:pt>
    <dgm:pt modelId="{3323F8E8-09F0-45DE-8618-E4D92FC43426}" type="parTrans" cxnId="{B85922F5-8826-4BE4-8090-CE855E685D89}">
      <dgm:prSet/>
      <dgm:spPr/>
      <dgm:t>
        <a:bodyPr/>
        <a:lstStyle/>
        <a:p>
          <a:endParaRPr lang="en-US"/>
        </a:p>
      </dgm:t>
    </dgm:pt>
    <dgm:pt modelId="{71C83067-4353-4486-BF4A-98E412685E89}" type="sibTrans" cxnId="{B85922F5-8826-4BE4-8090-CE855E685D89}">
      <dgm:prSet/>
      <dgm:spPr/>
      <dgm:t>
        <a:bodyPr/>
        <a:lstStyle/>
        <a:p>
          <a:endParaRPr lang="en-US"/>
        </a:p>
      </dgm:t>
    </dgm:pt>
    <dgm:pt modelId="{38C71829-A4B5-4262-B137-309DBD0C9F9A}">
      <dgm:prSet phldrT="[Text]"/>
      <dgm:spPr/>
      <dgm:t>
        <a:bodyPr/>
        <a:lstStyle/>
        <a:p>
          <a:r>
            <a:rPr lang="en-US" dirty="0"/>
            <a:t>Output</a:t>
          </a:r>
        </a:p>
      </dgm:t>
    </dgm:pt>
    <dgm:pt modelId="{A34821BD-B3EB-4034-8FE0-2B856137DFCD}" type="parTrans" cxnId="{5BC60E0F-EAEE-4F90-A23F-DD589EE9B99F}">
      <dgm:prSet/>
      <dgm:spPr/>
      <dgm:t>
        <a:bodyPr/>
        <a:lstStyle/>
        <a:p>
          <a:endParaRPr lang="en-US"/>
        </a:p>
      </dgm:t>
    </dgm:pt>
    <dgm:pt modelId="{0C7B8560-F0D2-4686-BA04-508A16C9A7DD}" type="sibTrans" cxnId="{5BC60E0F-EAEE-4F90-A23F-DD589EE9B99F}">
      <dgm:prSet/>
      <dgm:spPr/>
      <dgm:t>
        <a:bodyPr/>
        <a:lstStyle/>
        <a:p>
          <a:endParaRPr lang="en-US"/>
        </a:p>
      </dgm:t>
    </dgm:pt>
    <dgm:pt modelId="{419501DB-E457-4DBE-A8E0-05A7F9756F6C}">
      <dgm:prSet phldrT="[Text]"/>
      <dgm:spPr/>
      <dgm:t>
        <a:bodyPr/>
        <a:lstStyle/>
        <a:p>
          <a:r>
            <a:rPr lang="en-US" dirty="0"/>
            <a:t>Stats</a:t>
          </a:r>
        </a:p>
      </dgm:t>
    </dgm:pt>
    <dgm:pt modelId="{92018B18-CB54-4F29-A09D-9071959410CA}" type="parTrans" cxnId="{E28C3D56-BC86-4B36-9737-DC74693FDC71}">
      <dgm:prSet/>
      <dgm:spPr/>
      <dgm:t>
        <a:bodyPr/>
        <a:lstStyle/>
        <a:p>
          <a:endParaRPr lang="en-US"/>
        </a:p>
      </dgm:t>
    </dgm:pt>
    <dgm:pt modelId="{FC5F5AF1-E123-42A1-8AD1-87515371BDA2}" type="sibTrans" cxnId="{E28C3D56-BC86-4B36-9737-DC74693FDC71}">
      <dgm:prSet/>
      <dgm:spPr/>
      <dgm:t>
        <a:bodyPr/>
        <a:lstStyle/>
        <a:p>
          <a:endParaRPr lang="en-US"/>
        </a:p>
      </dgm:t>
    </dgm:pt>
    <dgm:pt modelId="{76142884-BD6B-471F-9855-DD7F80005A3E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B4306627-C0FA-4E0D-9B18-1BA6A1D81186}" type="parTrans" cxnId="{3F023ED7-8637-4227-A946-508C4F243273}">
      <dgm:prSet/>
      <dgm:spPr/>
      <dgm:t>
        <a:bodyPr/>
        <a:lstStyle/>
        <a:p>
          <a:endParaRPr lang="en-US"/>
        </a:p>
      </dgm:t>
    </dgm:pt>
    <dgm:pt modelId="{4F3DCEFD-ABCB-48D0-A71E-0DE16D5BBE43}" type="sibTrans" cxnId="{3F023ED7-8637-4227-A946-508C4F243273}">
      <dgm:prSet/>
      <dgm:spPr/>
      <dgm:t>
        <a:bodyPr/>
        <a:lstStyle/>
        <a:p>
          <a:endParaRPr lang="en-US"/>
        </a:p>
      </dgm:t>
    </dgm:pt>
    <dgm:pt modelId="{EF4CA5A7-7760-4565-A1FF-1A320D1AE505}">
      <dgm:prSet phldrT="[Text]"/>
      <dgm:spPr/>
      <dgm:t>
        <a:bodyPr/>
        <a:lstStyle/>
        <a:p>
          <a:r>
            <a:rPr lang="en-US" dirty="0"/>
            <a:t>Report1</a:t>
          </a:r>
        </a:p>
      </dgm:t>
    </dgm:pt>
    <dgm:pt modelId="{22916EE5-BEA3-4A31-AA38-550626EE5923}" type="parTrans" cxnId="{BCCA5C98-98D0-4AE6-826C-D0CFCE0750A5}">
      <dgm:prSet/>
      <dgm:spPr/>
      <dgm:t>
        <a:bodyPr/>
        <a:lstStyle/>
        <a:p>
          <a:endParaRPr lang="en-US"/>
        </a:p>
      </dgm:t>
    </dgm:pt>
    <dgm:pt modelId="{50C64B8E-0DDB-4E30-9FD7-61BF8DED2D01}" type="sibTrans" cxnId="{BCCA5C98-98D0-4AE6-826C-D0CFCE0750A5}">
      <dgm:prSet/>
      <dgm:spPr/>
      <dgm:t>
        <a:bodyPr/>
        <a:lstStyle/>
        <a:p>
          <a:endParaRPr lang="en-US"/>
        </a:p>
      </dgm:t>
    </dgm:pt>
    <dgm:pt modelId="{78D39039-6BFB-4468-8A96-D22CAD41B9A1}">
      <dgm:prSet phldrT="[Text]"/>
      <dgm:spPr/>
      <dgm:t>
        <a:bodyPr/>
        <a:lstStyle/>
        <a:p>
          <a:endParaRPr lang="en-US" dirty="0"/>
        </a:p>
      </dgm:t>
    </dgm:pt>
    <dgm:pt modelId="{68191B91-0C48-44AA-A634-8EECB947EE77}" type="parTrans" cxnId="{3E503147-CAE1-41BB-952C-63C4EE582182}">
      <dgm:prSet/>
      <dgm:spPr/>
      <dgm:t>
        <a:bodyPr/>
        <a:lstStyle/>
        <a:p>
          <a:endParaRPr lang="en-US"/>
        </a:p>
      </dgm:t>
    </dgm:pt>
    <dgm:pt modelId="{960D1A67-0CC1-4D18-8729-7428831CE2B2}" type="sibTrans" cxnId="{3E503147-CAE1-41BB-952C-63C4EE582182}">
      <dgm:prSet/>
      <dgm:spPr/>
      <dgm:t>
        <a:bodyPr/>
        <a:lstStyle/>
        <a:p>
          <a:endParaRPr lang="en-US"/>
        </a:p>
      </dgm:t>
    </dgm:pt>
    <dgm:pt modelId="{4D204924-00A8-400F-93E7-2E5A721950F4}">
      <dgm:prSet phldrT="[Text]"/>
      <dgm:spPr/>
      <dgm:t>
        <a:bodyPr/>
        <a:lstStyle/>
        <a:p>
          <a:r>
            <a:rPr lang="en-US" dirty="0"/>
            <a:t>Paper2</a:t>
          </a:r>
        </a:p>
      </dgm:t>
    </dgm:pt>
    <dgm:pt modelId="{734BDD66-4C38-41FB-92AC-30ED95078931}" type="parTrans" cxnId="{C6B65E9C-5B4D-404B-A4AE-68528457D409}">
      <dgm:prSet/>
      <dgm:spPr/>
      <dgm:t>
        <a:bodyPr/>
        <a:lstStyle/>
        <a:p>
          <a:endParaRPr lang="en-US"/>
        </a:p>
      </dgm:t>
    </dgm:pt>
    <dgm:pt modelId="{2F9F7104-4F7C-4D2F-81EF-2A351E77D5B2}" type="sibTrans" cxnId="{C6B65E9C-5B4D-404B-A4AE-68528457D409}">
      <dgm:prSet/>
      <dgm:spPr/>
      <dgm:t>
        <a:bodyPr/>
        <a:lstStyle/>
        <a:p>
          <a:endParaRPr lang="en-US"/>
        </a:p>
      </dgm:t>
    </dgm:pt>
    <dgm:pt modelId="{91B601A4-DFDB-4DB3-BB26-DDC62F890EE8}">
      <dgm:prSet phldrT="[Text]"/>
      <dgm:spPr/>
      <dgm:t>
        <a:bodyPr/>
        <a:lstStyle/>
        <a:p>
          <a:r>
            <a:rPr lang="en-US" dirty="0" err="1"/>
            <a:t>FinalData</a:t>
          </a:r>
          <a:endParaRPr lang="en-US" dirty="0"/>
        </a:p>
      </dgm:t>
    </dgm:pt>
    <dgm:pt modelId="{8EBBA7E2-D7B2-4F77-A626-DFB9D23ADDAD}" type="parTrans" cxnId="{26F49733-271F-4ADB-B646-18B95689E3E2}">
      <dgm:prSet/>
      <dgm:spPr/>
      <dgm:t>
        <a:bodyPr/>
        <a:lstStyle/>
        <a:p>
          <a:endParaRPr lang="en-US"/>
        </a:p>
      </dgm:t>
    </dgm:pt>
    <dgm:pt modelId="{7AF580D7-1870-44F4-B084-3DBA2D8D23E7}" type="sibTrans" cxnId="{26F49733-271F-4ADB-B646-18B95689E3E2}">
      <dgm:prSet/>
      <dgm:spPr/>
      <dgm:t>
        <a:bodyPr/>
        <a:lstStyle/>
        <a:p>
          <a:endParaRPr lang="en-US"/>
        </a:p>
      </dgm:t>
    </dgm:pt>
    <dgm:pt modelId="{ED0F1E5A-F562-4C86-805C-D550837A41E3}">
      <dgm:prSet phldrT="[Text]"/>
      <dgm:spPr/>
      <dgm:t>
        <a:bodyPr/>
        <a:lstStyle/>
        <a:p>
          <a:r>
            <a:rPr lang="en-US" dirty="0"/>
            <a:t>Regressions</a:t>
          </a:r>
        </a:p>
      </dgm:t>
    </dgm:pt>
    <dgm:pt modelId="{44C7E408-0441-4BA6-844D-3DEC6378D11A}" type="parTrans" cxnId="{30EB4EF5-24CA-40E7-A1DC-6E4D793CC211}">
      <dgm:prSet/>
      <dgm:spPr/>
      <dgm:t>
        <a:bodyPr/>
        <a:lstStyle/>
        <a:p>
          <a:endParaRPr lang="en-US"/>
        </a:p>
      </dgm:t>
    </dgm:pt>
    <dgm:pt modelId="{9F80C5B1-E8B8-4C8E-97A5-AED2B4C010C1}" type="sibTrans" cxnId="{30EB4EF5-24CA-40E7-A1DC-6E4D793CC211}">
      <dgm:prSet/>
      <dgm:spPr/>
      <dgm:t>
        <a:bodyPr/>
        <a:lstStyle/>
        <a:p>
          <a:endParaRPr lang="en-US"/>
        </a:p>
      </dgm:t>
    </dgm:pt>
    <dgm:pt modelId="{D8A965A3-6FCC-42AD-A998-EB093CD53AC3}">
      <dgm:prSet phldrT="[Text]"/>
      <dgm:spPr/>
      <dgm:t>
        <a:bodyPr/>
        <a:lstStyle/>
        <a:p>
          <a:r>
            <a:rPr lang="en-US" dirty="0"/>
            <a:t>Report2</a:t>
          </a:r>
        </a:p>
      </dgm:t>
    </dgm:pt>
    <dgm:pt modelId="{3C991D2C-95A5-498E-8CB7-445FBA8B0CE7}" type="parTrans" cxnId="{EACB45FC-2DCF-4985-B89D-135D28C9BB04}">
      <dgm:prSet/>
      <dgm:spPr/>
      <dgm:t>
        <a:bodyPr/>
        <a:lstStyle/>
        <a:p>
          <a:endParaRPr lang="en-US"/>
        </a:p>
      </dgm:t>
    </dgm:pt>
    <dgm:pt modelId="{370DD96F-29C6-473A-BCA5-3D2F9ADF2AA8}" type="sibTrans" cxnId="{EACB45FC-2DCF-4985-B89D-135D28C9BB04}">
      <dgm:prSet/>
      <dgm:spPr/>
      <dgm:t>
        <a:bodyPr/>
        <a:lstStyle/>
        <a:p>
          <a:endParaRPr lang="en-US"/>
        </a:p>
      </dgm:t>
    </dgm:pt>
    <dgm:pt modelId="{010A2FC2-0780-4009-8800-007D47D2F54B}">
      <dgm:prSet phldrT="[Text]"/>
      <dgm:spPr/>
      <dgm:t>
        <a:bodyPr/>
        <a:lstStyle/>
        <a:p>
          <a:endParaRPr lang="en-US" dirty="0"/>
        </a:p>
      </dgm:t>
    </dgm:pt>
    <dgm:pt modelId="{D3BB7804-E4C5-4237-8689-A3BDEC037B27}" type="parTrans" cxnId="{138BCEE0-BAAB-46C3-8C1E-676EB1309C74}">
      <dgm:prSet/>
      <dgm:spPr/>
      <dgm:t>
        <a:bodyPr/>
        <a:lstStyle/>
        <a:p>
          <a:endParaRPr lang="en-US"/>
        </a:p>
      </dgm:t>
    </dgm:pt>
    <dgm:pt modelId="{F74C4CD4-6BDD-4BF4-B357-8F1F984784D8}" type="sibTrans" cxnId="{138BCEE0-BAAB-46C3-8C1E-676EB1309C74}">
      <dgm:prSet/>
      <dgm:spPr/>
      <dgm:t>
        <a:bodyPr/>
        <a:lstStyle/>
        <a:p>
          <a:endParaRPr lang="en-US"/>
        </a:p>
      </dgm:t>
    </dgm:pt>
    <dgm:pt modelId="{E3B4A0B3-991B-4BE3-9DF4-0DB9E274EF9E}" type="pres">
      <dgm:prSet presAssocID="{AA322F6E-E58F-453D-A593-170B2DA454AA}" presName="linearFlow" presStyleCnt="0">
        <dgm:presLayoutVars>
          <dgm:dir/>
          <dgm:animLvl val="lvl"/>
          <dgm:resizeHandles val="exact"/>
        </dgm:presLayoutVars>
      </dgm:prSet>
      <dgm:spPr/>
    </dgm:pt>
    <dgm:pt modelId="{A00C9321-EFD0-4F46-A3E2-9E36AEBD0FA1}" type="pres">
      <dgm:prSet presAssocID="{395E221A-A9BC-40A0-BBF3-902075223A05}" presName="composite" presStyleCnt="0"/>
      <dgm:spPr/>
    </dgm:pt>
    <dgm:pt modelId="{4E729C7C-3ACC-45F1-BCC8-48E1B4D143A5}" type="pres">
      <dgm:prSet presAssocID="{395E221A-A9BC-40A0-BBF3-902075223A05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C037506-C6F6-4A59-B235-DD4CEA4993CE}" type="pres">
      <dgm:prSet presAssocID="{395E221A-A9BC-40A0-BBF3-902075223A05}" presName="parSh" presStyleLbl="node1" presStyleIdx="0" presStyleCnt="5"/>
      <dgm:spPr/>
    </dgm:pt>
    <dgm:pt modelId="{14E927CA-7495-4C0D-9625-2BDA1B045FE1}" type="pres">
      <dgm:prSet presAssocID="{395E221A-A9BC-40A0-BBF3-902075223A05}" presName="desTx" presStyleLbl="fgAcc1" presStyleIdx="0" presStyleCnt="5">
        <dgm:presLayoutVars>
          <dgm:bulletEnabled val="1"/>
        </dgm:presLayoutVars>
      </dgm:prSet>
      <dgm:spPr/>
    </dgm:pt>
    <dgm:pt modelId="{5EC5605E-B930-4015-A876-C47D2A76B676}" type="pres">
      <dgm:prSet presAssocID="{86089C58-CA4F-47F9-A346-A3FEE0E263B8}" presName="sibTrans" presStyleLbl="sibTrans2D1" presStyleIdx="0" presStyleCnt="4"/>
      <dgm:spPr/>
    </dgm:pt>
    <dgm:pt modelId="{EAB3E2E2-BE6F-47F6-896F-9CB78DB6DE39}" type="pres">
      <dgm:prSet presAssocID="{86089C58-CA4F-47F9-A346-A3FEE0E263B8}" presName="connTx" presStyleLbl="sibTrans2D1" presStyleIdx="0" presStyleCnt="4"/>
      <dgm:spPr/>
    </dgm:pt>
    <dgm:pt modelId="{084CBA43-7CFE-4A88-9788-0AD8711E8F0C}" type="pres">
      <dgm:prSet presAssocID="{7130C25B-E4B7-4660-B6BF-038AB701C6FA}" presName="composite" presStyleCnt="0"/>
      <dgm:spPr/>
    </dgm:pt>
    <dgm:pt modelId="{8302CF87-9C83-4756-80DC-655FDE77EA55}" type="pres">
      <dgm:prSet presAssocID="{7130C25B-E4B7-4660-B6BF-038AB701C6FA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F77026F-AE30-4F51-B3E9-A5B23740E3B6}" type="pres">
      <dgm:prSet presAssocID="{7130C25B-E4B7-4660-B6BF-038AB701C6FA}" presName="parSh" presStyleLbl="node1" presStyleIdx="1" presStyleCnt="5"/>
      <dgm:spPr/>
    </dgm:pt>
    <dgm:pt modelId="{5F8FAB21-FEA1-4BBA-9448-B0084834A8B4}" type="pres">
      <dgm:prSet presAssocID="{7130C25B-E4B7-4660-B6BF-038AB701C6FA}" presName="desTx" presStyleLbl="fgAcc1" presStyleIdx="1" presStyleCnt="5">
        <dgm:presLayoutVars>
          <dgm:bulletEnabled val="1"/>
        </dgm:presLayoutVars>
      </dgm:prSet>
      <dgm:spPr/>
    </dgm:pt>
    <dgm:pt modelId="{79983C38-0E4B-4C05-AAE9-DCA687B49E27}" type="pres">
      <dgm:prSet presAssocID="{54D71CAF-5681-4240-A793-A18CCA533358}" presName="sibTrans" presStyleLbl="sibTrans2D1" presStyleIdx="1" presStyleCnt="4"/>
      <dgm:spPr/>
    </dgm:pt>
    <dgm:pt modelId="{1441552B-41D1-4197-9231-EC5520B153C3}" type="pres">
      <dgm:prSet presAssocID="{54D71CAF-5681-4240-A793-A18CCA533358}" presName="connTx" presStyleLbl="sibTrans2D1" presStyleIdx="1" presStyleCnt="4"/>
      <dgm:spPr/>
    </dgm:pt>
    <dgm:pt modelId="{1C26B379-A63D-49A8-9E00-AE21C0416D2B}" type="pres">
      <dgm:prSet presAssocID="{38C71829-A4B5-4262-B137-309DBD0C9F9A}" presName="composite" presStyleCnt="0"/>
      <dgm:spPr/>
    </dgm:pt>
    <dgm:pt modelId="{218C6EC3-15B5-46DC-A339-2A02F7305DB5}" type="pres">
      <dgm:prSet presAssocID="{38C71829-A4B5-4262-B137-309DBD0C9F9A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960F92B-AF41-40BA-BD50-C1C815886E53}" type="pres">
      <dgm:prSet presAssocID="{38C71829-A4B5-4262-B137-309DBD0C9F9A}" presName="parSh" presStyleLbl="node1" presStyleIdx="2" presStyleCnt="5"/>
      <dgm:spPr/>
    </dgm:pt>
    <dgm:pt modelId="{7A2AB715-A794-4D18-8C32-84E89E499DF5}" type="pres">
      <dgm:prSet presAssocID="{38C71829-A4B5-4262-B137-309DBD0C9F9A}" presName="desTx" presStyleLbl="fgAcc1" presStyleIdx="2" presStyleCnt="5">
        <dgm:presLayoutVars>
          <dgm:bulletEnabled val="1"/>
        </dgm:presLayoutVars>
      </dgm:prSet>
      <dgm:spPr/>
    </dgm:pt>
    <dgm:pt modelId="{7AFBBB56-054C-402B-A5F6-FF8D528F860B}" type="pres">
      <dgm:prSet presAssocID="{0C7B8560-F0D2-4686-BA04-508A16C9A7DD}" presName="sibTrans" presStyleLbl="sibTrans2D1" presStyleIdx="2" presStyleCnt="4"/>
      <dgm:spPr/>
    </dgm:pt>
    <dgm:pt modelId="{A3846979-5780-4A49-8863-7A48DB81BC0D}" type="pres">
      <dgm:prSet presAssocID="{0C7B8560-F0D2-4686-BA04-508A16C9A7DD}" presName="connTx" presStyleLbl="sibTrans2D1" presStyleIdx="2" presStyleCnt="4"/>
      <dgm:spPr/>
    </dgm:pt>
    <dgm:pt modelId="{8B29848E-084D-4C92-951C-930A38D0E547}" type="pres">
      <dgm:prSet presAssocID="{76142884-BD6B-471F-9855-DD7F80005A3E}" presName="composite" presStyleCnt="0"/>
      <dgm:spPr/>
    </dgm:pt>
    <dgm:pt modelId="{C37ED8F1-B675-40A1-842F-01159D19A1CD}" type="pres">
      <dgm:prSet presAssocID="{76142884-BD6B-471F-9855-DD7F80005A3E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CB60F85-D61B-4690-A915-AA668D2517FA}" type="pres">
      <dgm:prSet presAssocID="{76142884-BD6B-471F-9855-DD7F80005A3E}" presName="parSh" presStyleLbl="node1" presStyleIdx="3" presStyleCnt="5"/>
      <dgm:spPr/>
    </dgm:pt>
    <dgm:pt modelId="{C60B9552-6D5C-4D06-B34F-E8D37B5299B2}" type="pres">
      <dgm:prSet presAssocID="{76142884-BD6B-471F-9855-DD7F80005A3E}" presName="desTx" presStyleLbl="fgAcc1" presStyleIdx="3" presStyleCnt="5">
        <dgm:presLayoutVars>
          <dgm:bulletEnabled val="1"/>
        </dgm:presLayoutVars>
      </dgm:prSet>
      <dgm:spPr/>
    </dgm:pt>
    <dgm:pt modelId="{BC5694EE-79B4-49B3-8872-BF8612E4943D}" type="pres">
      <dgm:prSet presAssocID="{4F3DCEFD-ABCB-48D0-A71E-0DE16D5BBE43}" presName="sibTrans" presStyleLbl="sibTrans2D1" presStyleIdx="3" presStyleCnt="4"/>
      <dgm:spPr/>
    </dgm:pt>
    <dgm:pt modelId="{39D826BF-BB3B-436F-BEC1-D5F3D64AE9C2}" type="pres">
      <dgm:prSet presAssocID="{4F3DCEFD-ABCB-48D0-A71E-0DE16D5BBE43}" presName="connTx" presStyleLbl="sibTrans2D1" presStyleIdx="3" presStyleCnt="4"/>
      <dgm:spPr/>
    </dgm:pt>
    <dgm:pt modelId="{4F5387B4-9683-4180-ADEC-68BB71ABBAF8}" type="pres">
      <dgm:prSet presAssocID="{78D39039-6BFB-4468-8A96-D22CAD41B9A1}" presName="composite" presStyleCnt="0"/>
      <dgm:spPr/>
    </dgm:pt>
    <dgm:pt modelId="{4D419664-70A2-40FC-83B1-1A2738627E48}" type="pres">
      <dgm:prSet presAssocID="{78D39039-6BFB-4468-8A96-D22CAD41B9A1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3213B9D-2652-4073-9B8F-14363F6E4907}" type="pres">
      <dgm:prSet presAssocID="{78D39039-6BFB-4468-8A96-D22CAD41B9A1}" presName="parSh" presStyleLbl="node1" presStyleIdx="4" presStyleCnt="5"/>
      <dgm:spPr/>
    </dgm:pt>
    <dgm:pt modelId="{FC17323C-0019-4B49-BA2D-79E7D7683DCC}" type="pres">
      <dgm:prSet presAssocID="{78D39039-6BFB-4468-8A96-D22CAD41B9A1}" presName="desTx" presStyleLbl="fgAcc1" presStyleIdx="4" presStyleCnt="5">
        <dgm:presLayoutVars>
          <dgm:bulletEnabled val="1"/>
        </dgm:presLayoutVars>
      </dgm:prSet>
      <dgm:spPr/>
    </dgm:pt>
  </dgm:ptLst>
  <dgm:cxnLst>
    <dgm:cxn modelId="{5BC60E0F-EAEE-4F90-A23F-DD589EE9B99F}" srcId="{AA322F6E-E58F-453D-A593-170B2DA454AA}" destId="{38C71829-A4B5-4262-B137-309DBD0C9F9A}" srcOrd="2" destOrd="0" parTransId="{A34821BD-B3EB-4034-8FE0-2B856137DFCD}" sibTransId="{0C7B8560-F0D2-4686-BA04-508A16C9A7DD}"/>
    <dgm:cxn modelId="{6774A414-1D65-4B6C-9F42-3CD35A79F3E4}" type="presOf" srcId="{395E221A-A9BC-40A0-BBF3-902075223A05}" destId="{0C037506-C6F6-4A59-B235-DD4CEA4993CE}" srcOrd="1" destOrd="0" presId="urn:microsoft.com/office/officeart/2005/8/layout/process3"/>
    <dgm:cxn modelId="{86820A17-8514-4C08-93AF-C98E37641BDE}" srcId="{395E221A-A9BC-40A0-BBF3-902075223A05}" destId="{E5CD3DEF-F285-4843-8775-2885353B33D0}" srcOrd="0" destOrd="0" parTransId="{FDB6F251-599E-4186-ABEA-195E8EAC6395}" sibTransId="{CB17C7A0-E313-4C86-B7CC-961165DA2C45}"/>
    <dgm:cxn modelId="{D15D5920-D449-4EE8-B792-368A0D496E84}" type="presOf" srcId="{EF4CA5A7-7760-4565-A1FF-1A320D1AE505}" destId="{C60B9552-6D5C-4D06-B34F-E8D37B5299B2}" srcOrd="0" destOrd="0" presId="urn:microsoft.com/office/officeart/2005/8/layout/process3"/>
    <dgm:cxn modelId="{DB839121-DA4D-48FE-9E19-86FE0049E331}" type="presOf" srcId="{4F3DCEFD-ABCB-48D0-A71E-0DE16D5BBE43}" destId="{BC5694EE-79B4-49B3-8872-BF8612E4943D}" srcOrd="0" destOrd="0" presId="urn:microsoft.com/office/officeart/2005/8/layout/process3"/>
    <dgm:cxn modelId="{EEEC562F-694A-45EF-8CC7-D7858083A57A}" type="presOf" srcId="{419501DB-E457-4DBE-A8E0-05A7F9756F6C}" destId="{7A2AB715-A794-4D18-8C32-84E89E499DF5}" srcOrd="0" destOrd="0" presId="urn:microsoft.com/office/officeart/2005/8/layout/process3"/>
    <dgm:cxn modelId="{34993730-D7A1-4621-AFDE-6D745B66C9C4}" type="presOf" srcId="{38C71829-A4B5-4262-B137-309DBD0C9F9A}" destId="{218C6EC3-15B5-46DC-A339-2A02F7305DB5}" srcOrd="0" destOrd="0" presId="urn:microsoft.com/office/officeart/2005/8/layout/process3"/>
    <dgm:cxn modelId="{26F49733-271F-4ADB-B646-18B95689E3E2}" srcId="{7130C25B-E4B7-4660-B6BF-038AB701C6FA}" destId="{91B601A4-DFDB-4DB3-BB26-DDC62F890EE8}" srcOrd="1" destOrd="0" parTransId="{8EBBA7E2-D7B2-4F77-A626-DFB9D23ADDAD}" sibTransId="{7AF580D7-1870-44F4-B084-3DBA2D8D23E7}"/>
    <dgm:cxn modelId="{F00E1C34-1B7C-4A3C-80BD-D20D760D59DF}" srcId="{AA322F6E-E58F-453D-A593-170B2DA454AA}" destId="{395E221A-A9BC-40A0-BBF3-902075223A05}" srcOrd="0" destOrd="0" parTransId="{0CA41926-4F91-4B4E-857C-A3FBBCF34FFE}" sibTransId="{86089C58-CA4F-47F9-A346-A3FEE0E263B8}"/>
    <dgm:cxn modelId="{E029423A-112B-4016-A179-7460464A825E}" type="presOf" srcId="{E5CD3DEF-F285-4843-8775-2885353B33D0}" destId="{14E927CA-7495-4C0D-9625-2BDA1B045FE1}" srcOrd="0" destOrd="0" presId="urn:microsoft.com/office/officeart/2005/8/layout/process3"/>
    <dgm:cxn modelId="{D2D9BA3D-4721-4CBB-BB95-5B86CB5ED20E}" type="presOf" srcId="{AA322F6E-E58F-453D-A593-170B2DA454AA}" destId="{E3B4A0B3-991B-4BE3-9DF4-0DB9E274EF9E}" srcOrd="0" destOrd="0" presId="urn:microsoft.com/office/officeart/2005/8/layout/process3"/>
    <dgm:cxn modelId="{85F09F42-AC47-4164-8688-3ACFF07939A5}" type="presOf" srcId="{86089C58-CA4F-47F9-A346-A3FEE0E263B8}" destId="{EAB3E2E2-BE6F-47F6-896F-9CB78DB6DE39}" srcOrd="1" destOrd="0" presId="urn:microsoft.com/office/officeart/2005/8/layout/process3"/>
    <dgm:cxn modelId="{3E503147-CAE1-41BB-952C-63C4EE582182}" srcId="{AA322F6E-E58F-453D-A593-170B2DA454AA}" destId="{78D39039-6BFB-4468-8A96-D22CAD41B9A1}" srcOrd="4" destOrd="0" parTransId="{68191B91-0C48-44AA-A634-8EECB947EE77}" sibTransId="{960D1A67-0CC1-4D18-8729-7428831CE2B2}"/>
    <dgm:cxn modelId="{74195A4F-1795-4C2A-9818-7948BE61BF86}" type="presOf" srcId="{86089C58-CA4F-47F9-A346-A3FEE0E263B8}" destId="{5EC5605E-B930-4015-A876-C47D2A76B676}" srcOrd="0" destOrd="0" presId="urn:microsoft.com/office/officeart/2005/8/layout/process3"/>
    <dgm:cxn modelId="{E28C3D56-BC86-4B36-9737-DC74693FDC71}" srcId="{38C71829-A4B5-4262-B137-309DBD0C9F9A}" destId="{419501DB-E457-4DBE-A8E0-05A7F9756F6C}" srcOrd="0" destOrd="0" parTransId="{92018B18-CB54-4F29-A09D-9071959410CA}" sibTransId="{FC5F5AF1-E123-42A1-8AD1-87515371BDA2}"/>
    <dgm:cxn modelId="{2527D556-3492-4B40-9808-2DCF235C1AA4}" type="presOf" srcId="{4F3DCEFD-ABCB-48D0-A71E-0DE16D5BBE43}" destId="{39D826BF-BB3B-436F-BEC1-D5F3D64AE9C2}" srcOrd="1" destOrd="0" presId="urn:microsoft.com/office/officeart/2005/8/layout/process3"/>
    <dgm:cxn modelId="{778E537C-A2C2-4758-964F-FEE20C86B8DA}" type="presOf" srcId="{38C71829-A4B5-4262-B137-309DBD0C9F9A}" destId="{6960F92B-AF41-40BA-BD50-C1C815886E53}" srcOrd="1" destOrd="0" presId="urn:microsoft.com/office/officeart/2005/8/layout/process3"/>
    <dgm:cxn modelId="{66AC2A80-FE53-4545-960C-5C31C8DA9495}" type="presOf" srcId="{395E221A-A9BC-40A0-BBF3-902075223A05}" destId="{4E729C7C-3ACC-45F1-BCC8-48E1B4D143A5}" srcOrd="0" destOrd="0" presId="urn:microsoft.com/office/officeart/2005/8/layout/process3"/>
    <dgm:cxn modelId="{067D1782-2785-4DC5-9E03-B9D4CCE5E282}" srcId="{AA322F6E-E58F-453D-A593-170B2DA454AA}" destId="{7130C25B-E4B7-4660-B6BF-038AB701C6FA}" srcOrd="1" destOrd="0" parTransId="{685CE2B9-EBF1-49C1-85CC-DCD944D79A43}" sibTransId="{54D71CAF-5681-4240-A793-A18CCA533358}"/>
    <dgm:cxn modelId="{F1AEDE82-1E52-4AAA-A95B-592A53ABEE5F}" type="presOf" srcId="{0C7B8560-F0D2-4686-BA04-508A16C9A7DD}" destId="{A3846979-5780-4A49-8863-7A48DB81BC0D}" srcOrd="1" destOrd="0" presId="urn:microsoft.com/office/officeart/2005/8/layout/process3"/>
    <dgm:cxn modelId="{1E3A6583-C057-47C6-B642-509DC9887A84}" type="presOf" srcId="{010A2FC2-0780-4009-8800-007D47D2F54B}" destId="{FC17323C-0019-4B49-BA2D-79E7D7683DCC}" srcOrd="0" destOrd="0" presId="urn:microsoft.com/office/officeart/2005/8/layout/process3"/>
    <dgm:cxn modelId="{415E6785-1857-4133-9090-89F38E5CADC3}" type="presOf" srcId="{54D71CAF-5681-4240-A793-A18CCA533358}" destId="{1441552B-41D1-4197-9231-EC5520B153C3}" srcOrd="1" destOrd="0" presId="urn:microsoft.com/office/officeart/2005/8/layout/process3"/>
    <dgm:cxn modelId="{EFCEC393-662D-48E3-A8EC-2FF9FB0069FD}" type="presOf" srcId="{7130C25B-E4B7-4660-B6BF-038AB701C6FA}" destId="{8302CF87-9C83-4756-80DC-655FDE77EA55}" srcOrd="0" destOrd="0" presId="urn:microsoft.com/office/officeart/2005/8/layout/process3"/>
    <dgm:cxn modelId="{BCCA5C98-98D0-4AE6-826C-D0CFCE0750A5}" srcId="{76142884-BD6B-471F-9855-DD7F80005A3E}" destId="{EF4CA5A7-7760-4565-A1FF-1A320D1AE505}" srcOrd="0" destOrd="0" parTransId="{22916EE5-BEA3-4A31-AA38-550626EE5923}" sibTransId="{50C64B8E-0DDB-4E30-9FD7-61BF8DED2D01}"/>
    <dgm:cxn modelId="{71A47699-D527-4214-802E-8A31DAD61B26}" type="presOf" srcId="{76142884-BD6B-471F-9855-DD7F80005A3E}" destId="{5CB60F85-D61B-4690-A915-AA668D2517FA}" srcOrd="1" destOrd="0" presId="urn:microsoft.com/office/officeart/2005/8/layout/process3"/>
    <dgm:cxn modelId="{C6B65E9C-5B4D-404B-A4AE-68528457D409}" srcId="{395E221A-A9BC-40A0-BBF3-902075223A05}" destId="{4D204924-00A8-400F-93E7-2E5A721950F4}" srcOrd="1" destOrd="0" parTransId="{734BDD66-4C38-41FB-92AC-30ED95078931}" sibTransId="{2F9F7104-4F7C-4D2F-81EF-2A351E77D5B2}"/>
    <dgm:cxn modelId="{BE764DA1-0A4C-41B0-B28E-0E03BED0120C}" type="presOf" srcId="{ED0F1E5A-F562-4C86-805C-D550837A41E3}" destId="{7A2AB715-A794-4D18-8C32-84E89E499DF5}" srcOrd="0" destOrd="1" presId="urn:microsoft.com/office/officeart/2005/8/layout/process3"/>
    <dgm:cxn modelId="{427FC1A1-6235-471C-B300-E5E2D50D6722}" type="presOf" srcId="{45E0FD0A-6A5E-4D53-9913-EF97B76BA0D5}" destId="{5F8FAB21-FEA1-4BBA-9448-B0084834A8B4}" srcOrd="0" destOrd="0" presId="urn:microsoft.com/office/officeart/2005/8/layout/process3"/>
    <dgm:cxn modelId="{152510A4-04BB-476B-9701-ED37956935ED}" type="presOf" srcId="{54D71CAF-5681-4240-A793-A18CCA533358}" destId="{79983C38-0E4B-4C05-AAE9-DCA687B49E27}" srcOrd="0" destOrd="0" presId="urn:microsoft.com/office/officeart/2005/8/layout/process3"/>
    <dgm:cxn modelId="{285358C5-C6B9-4F91-BE77-3E3441955099}" type="presOf" srcId="{7130C25B-E4B7-4660-B6BF-038AB701C6FA}" destId="{2F77026F-AE30-4F51-B3E9-A5B23740E3B6}" srcOrd="1" destOrd="0" presId="urn:microsoft.com/office/officeart/2005/8/layout/process3"/>
    <dgm:cxn modelId="{CFD1EAD0-EAB5-4836-B55D-CF721BFC68BD}" type="presOf" srcId="{76142884-BD6B-471F-9855-DD7F80005A3E}" destId="{C37ED8F1-B675-40A1-842F-01159D19A1CD}" srcOrd="0" destOrd="0" presId="urn:microsoft.com/office/officeart/2005/8/layout/process3"/>
    <dgm:cxn modelId="{3F023ED7-8637-4227-A946-508C4F243273}" srcId="{AA322F6E-E58F-453D-A593-170B2DA454AA}" destId="{76142884-BD6B-471F-9855-DD7F80005A3E}" srcOrd="3" destOrd="0" parTransId="{B4306627-C0FA-4E0D-9B18-1BA6A1D81186}" sibTransId="{4F3DCEFD-ABCB-48D0-A71E-0DE16D5BBE43}"/>
    <dgm:cxn modelId="{8E6FAAD7-6247-47BE-A15E-3BC7104398C4}" type="presOf" srcId="{4D204924-00A8-400F-93E7-2E5A721950F4}" destId="{14E927CA-7495-4C0D-9625-2BDA1B045FE1}" srcOrd="0" destOrd="1" presId="urn:microsoft.com/office/officeart/2005/8/layout/process3"/>
    <dgm:cxn modelId="{138BCEE0-BAAB-46C3-8C1E-676EB1309C74}" srcId="{78D39039-6BFB-4468-8A96-D22CAD41B9A1}" destId="{010A2FC2-0780-4009-8800-007D47D2F54B}" srcOrd="0" destOrd="0" parTransId="{D3BB7804-E4C5-4237-8689-A3BDEC037B27}" sibTransId="{F74C4CD4-6BDD-4BF4-B357-8F1F984784D8}"/>
    <dgm:cxn modelId="{D2CED8E8-B0DA-44B3-8DF8-CF0E052E6C3D}" type="presOf" srcId="{91B601A4-DFDB-4DB3-BB26-DDC62F890EE8}" destId="{5F8FAB21-FEA1-4BBA-9448-B0084834A8B4}" srcOrd="0" destOrd="1" presId="urn:microsoft.com/office/officeart/2005/8/layout/process3"/>
    <dgm:cxn modelId="{34FC33ED-C89B-4D5C-B8FD-01C5799EDA6A}" type="presOf" srcId="{78D39039-6BFB-4468-8A96-D22CAD41B9A1}" destId="{4D419664-70A2-40FC-83B1-1A2738627E48}" srcOrd="0" destOrd="0" presId="urn:microsoft.com/office/officeart/2005/8/layout/process3"/>
    <dgm:cxn modelId="{97ED1EEE-77EA-477A-B330-EE849F33907E}" type="presOf" srcId="{0C7B8560-F0D2-4686-BA04-508A16C9A7DD}" destId="{7AFBBB56-054C-402B-A5F6-FF8D528F860B}" srcOrd="0" destOrd="0" presId="urn:microsoft.com/office/officeart/2005/8/layout/process3"/>
    <dgm:cxn modelId="{B85922F5-8826-4BE4-8090-CE855E685D89}" srcId="{7130C25B-E4B7-4660-B6BF-038AB701C6FA}" destId="{45E0FD0A-6A5E-4D53-9913-EF97B76BA0D5}" srcOrd="0" destOrd="0" parTransId="{3323F8E8-09F0-45DE-8618-E4D92FC43426}" sibTransId="{71C83067-4353-4486-BF4A-98E412685E89}"/>
    <dgm:cxn modelId="{30EB4EF5-24CA-40E7-A1DC-6E4D793CC211}" srcId="{38C71829-A4B5-4262-B137-309DBD0C9F9A}" destId="{ED0F1E5A-F562-4C86-805C-D550837A41E3}" srcOrd="1" destOrd="0" parTransId="{44C7E408-0441-4BA6-844D-3DEC6378D11A}" sibTransId="{9F80C5B1-E8B8-4C8E-97A5-AED2B4C010C1}"/>
    <dgm:cxn modelId="{7606A1F6-4896-48F4-91BE-EB7F1E361BAF}" type="presOf" srcId="{78D39039-6BFB-4468-8A96-D22CAD41B9A1}" destId="{53213B9D-2652-4073-9B8F-14363F6E4907}" srcOrd="1" destOrd="0" presId="urn:microsoft.com/office/officeart/2005/8/layout/process3"/>
    <dgm:cxn modelId="{EACB45FC-2DCF-4985-B89D-135D28C9BB04}" srcId="{76142884-BD6B-471F-9855-DD7F80005A3E}" destId="{D8A965A3-6FCC-42AD-A998-EB093CD53AC3}" srcOrd="1" destOrd="0" parTransId="{3C991D2C-95A5-498E-8CB7-445FBA8B0CE7}" sibTransId="{370DD96F-29C6-473A-BCA5-3D2F9ADF2AA8}"/>
    <dgm:cxn modelId="{C03CBCFD-E0BA-4EF8-978C-0D4734CE641A}" type="presOf" srcId="{D8A965A3-6FCC-42AD-A998-EB093CD53AC3}" destId="{C60B9552-6D5C-4D06-B34F-E8D37B5299B2}" srcOrd="0" destOrd="1" presId="urn:microsoft.com/office/officeart/2005/8/layout/process3"/>
    <dgm:cxn modelId="{075A0330-45F5-4B15-8003-2771DDCC3355}" type="presParOf" srcId="{E3B4A0B3-991B-4BE3-9DF4-0DB9E274EF9E}" destId="{A00C9321-EFD0-4F46-A3E2-9E36AEBD0FA1}" srcOrd="0" destOrd="0" presId="urn:microsoft.com/office/officeart/2005/8/layout/process3"/>
    <dgm:cxn modelId="{C86D9AFA-D2BA-483C-9F97-BFAEF0791E1C}" type="presParOf" srcId="{A00C9321-EFD0-4F46-A3E2-9E36AEBD0FA1}" destId="{4E729C7C-3ACC-45F1-BCC8-48E1B4D143A5}" srcOrd="0" destOrd="0" presId="urn:microsoft.com/office/officeart/2005/8/layout/process3"/>
    <dgm:cxn modelId="{9F7C4436-7AEE-496D-AAFC-2240651CD95E}" type="presParOf" srcId="{A00C9321-EFD0-4F46-A3E2-9E36AEBD0FA1}" destId="{0C037506-C6F6-4A59-B235-DD4CEA4993CE}" srcOrd="1" destOrd="0" presId="urn:microsoft.com/office/officeart/2005/8/layout/process3"/>
    <dgm:cxn modelId="{85D063AE-2351-479D-9745-C130F0A4F570}" type="presParOf" srcId="{A00C9321-EFD0-4F46-A3E2-9E36AEBD0FA1}" destId="{14E927CA-7495-4C0D-9625-2BDA1B045FE1}" srcOrd="2" destOrd="0" presId="urn:microsoft.com/office/officeart/2005/8/layout/process3"/>
    <dgm:cxn modelId="{087C81AD-7D60-4FEB-8D22-7FBA13AE3C7E}" type="presParOf" srcId="{E3B4A0B3-991B-4BE3-9DF4-0DB9E274EF9E}" destId="{5EC5605E-B930-4015-A876-C47D2A76B676}" srcOrd="1" destOrd="0" presId="urn:microsoft.com/office/officeart/2005/8/layout/process3"/>
    <dgm:cxn modelId="{78093BBF-BA93-4862-8393-44CFBDC7DE92}" type="presParOf" srcId="{5EC5605E-B930-4015-A876-C47D2A76B676}" destId="{EAB3E2E2-BE6F-47F6-896F-9CB78DB6DE39}" srcOrd="0" destOrd="0" presId="urn:microsoft.com/office/officeart/2005/8/layout/process3"/>
    <dgm:cxn modelId="{77A286FE-9937-4F2C-8B6E-D358D2A674F8}" type="presParOf" srcId="{E3B4A0B3-991B-4BE3-9DF4-0DB9E274EF9E}" destId="{084CBA43-7CFE-4A88-9788-0AD8711E8F0C}" srcOrd="2" destOrd="0" presId="urn:microsoft.com/office/officeart/2005/8/layout/process3"/>
    <dgm:cxn modelId="{BC4627CC-BBD6-410C-883A-50085B3E0C0D}" type="presParOf" srcId="{084CBA43-7CFE-4A88-9788-0AD8711E8F0C}" destId="{8302CF87-9C83-4756-80DC-655FDE77EA55}" srcOrd="0" destOrd="0" presId="urn:microsoft.com/office/officeart/2005/8/layout/process3"/>
    <dgm:cxn modelId="{2E73D1D1-4A19-4E86-8327-E3190A5801EC}" type="presParOf" srcId="{084CBA43-7CFE-4A88-9788-0AD8711E8F0C}" destId="{2F77026F-AE30-4F51-B3E9-A5B23740E3B6}" srcOrd="1" destOrd="0" presId="urn:microsoft.com/office/officeart/2005/8/layout/process3"/>
    <dgm:cxn modelId="{D6105F68-80B8-45D4-96D2-1F834089EE2D}" type="presParOf" srcId="{084CBA43-7CFE-4A88-9788-0AD8711E8F0C}" destId="{5F8FAB21-FEA1-4BBA-9448-B0084834A8B4}" srcOrd="2" destOrd="0" presId="urn:microsoft.com/office/officeart/2005/8/layout/process3"/>
    <dgm:cxn modelId="{31A8268B-09AF-41C9-B15B-382935594EB2}" type="presParOf" srcId="{E3B4A0B3-991B-4BE3-9DF4-0DB9E274EF9E}" destId="{79983C38-0E4B-4C05-AAE9-DCA687B49E27}" srcOrd="3" destOrd="0" presId="urn:microsoft.com/office/officeart/2005/8/layout/process3"/>
    <dgm:cxn modelId="{3C4214EE-FC43-4086-9565-9774F6D8861C}" type="presParOf" srcId="{79983C38-0E4B-4C05-AAE9-DCA687B49E27}" destId="{1441552B-41D1-4197-9231-EC5520B153C3}" srcOrd="0" destOrd="0" presId="urn:microsoft.com/office/officeart/2005/8/layout/process3"/>
    <dgm:cxn modelId="{B9882982-5A66-48D5-B0D5-DB084F2A8967}" type="presParOf" srcId="{E3B4A0B3-991B-4BE3-9DF4-0DB9E274EF9E}" destId="{1C26B379-A63D-49A8-9E00-AE21C0416D2B}" srcOrd="4" destOrd="0" presId="urn:microsoft.com/office/officeart/2005/8/layout/process3"/>
    <dgm:cxn modelId="{7F1CC96B-F6D9-4C86-8762-FA4D28BBF95D}" type="presParOf" srcId="{1C26B379-A63D-49A8-9E00-AE21C0416D2B}" destId="{218C6EC3-15B5-46DC-A339-2A02F7305DB5}" srcOrd="0" destOrd="0" presId="urn:microsoft.com/office/officeart/2005/8/layout/process3"/>
    <dgm:cxn modelId="{B4263A80-22B0-4C73-8500-2CB7ECC2D3B7}" type="presParOf" srcId="{1C26B379-A63D-49A8-9E00-AE21C0416D2B}" destId="{6960F92B-AF41-40BA-BD50-C1C815886E53}" srcOrd="1" destOrd="0" presId="urn:microsoft.com/office/officeart/2005/8/layout/process3"/>
    <dgm:cxn modelId="{EC244C03-3049-4BBA-A472-D16FF7ED6080}" type="presParOf" srcId="{1C26B379-A63D-49A8-9E00-AE21C0416D2B}" destId="{7A2AB715-A794-4D18-8C32-84E89E499DF5}" srcOrd="2" destOrd="0" presId="urn:microsoft.com/office/officeart/2005/8/layout/process3"/>
    <dgm:cxn modelId="{CD850256-EBFC-4235-9D70-2828305287E9}" type="presParOf" srcId="{E3B4A0B3-991B-4BE3-9DF4-0DB9E274EF9E}" destId="{7AFBBB56-054C-402B-A5F6-FF8D528F860B}" srcOrd="5" destOrd="0" presId="urn:microsoft.com/office/officeart/2005/8/layout/process3"/>
    <dgm:cxn modelId="{7CF23A9B-78A6-4644-939A-43403CA9F8B8}" type="presParOf" srcId="{7AFBBB56-054C-402B-A5F6-FF8D528F860B}" destId="{A3846979-5780-4A49-8863-7A48DB81BC0D}" srcOrd="0" destOrd="0" presId="urn:microsoft.com/office/officeart/2005/8/layout/process3"/>
    <dgm:cxn modelId="{0BF59EDA-4E94-4ABA-B68F-B6268ED2BF39}" type="presParOf" srcId="{E3B4A0B3-991B-4BE3-9DF4-0DB9E274EF9E}" destId="{8B29848E-084D-4C92-951C-930A38D0E547}" srcOrd="6" destOrd="0" presId="urn:microsoft.com/office/officeart/2005/8/layout/process3"/>
    <dgm:cxn modelId="{48CBC867-104A-4ADB-AE10-CA81D51B9E7B}" type="presParOf" srcId="{8B29848E-084D-4C92-951C-930A38D0E547}" destId="{C37ED8F1-B675-40A1-842F-01159D19A1CD}" srcOrd="0" destOrd="0" presId="urn:microsoft.com/office/officeart/2005/8/layout/process3"/>
    <dgm:cxn modelId="{D9E5E12D-1EA5-48D4-AD87-B0AD17BB9AFD}" type="presParOf" srcId="{8B29848E-084D-4C92-951C-930A38D0E547}" destId="{5CB60F85-D61B-4690-A915-AA668D2517FA}" srcOrd="1" destOrd="0" presId="urn:microsoft.com/office/officeart/2005/8/layout/process3"/>
    <dgm:cxn modelId="{18C08935-2821-46E9-81E1-F27818F1AA9E}" type="presParOf" srcId="{8B29848E-084D-4C92-951C-930A38D0E547}" destId="{C60B9552-6D5C-4D06-B34F-E8D37B5299B2}" srcOrd="2" destOrd="0" presId="urn:microsoft.com/office/officeart/2005/8/layout/process3"/>
    <dgm:cxn modelId="{A3DFFD3B-AD3F-40C8-A94A-623E5889F27C}" type="presParOf" srcId="{E3B4A0B3-991B-4BE3-9DF4-0DB9E274EF9E}" destId="{BC5694EE-79B4-49B3-8872-BF8612E4943D}" srcOrd="7" destOrd="0" presId="urn:microsoft.com/office/officeart/2005/8/layout/process3"/>
    <dgm:cxn modelId="{DDC3F194-C1C9-415F-B58F-7D57317CF335}" type="presParOf" srcId="{BC5694EE-79B4-49B3-8872-BF8612E4943D}" destId="{39D826BF-BB3B-436F-BEC1-D5F3D64AE9C2}" srcOrd="0" destOrd="0" presId="urn:microsoft.com/office/officeart/2005/8/layout/process3"/>
    <dgm:cxn modelId="{31BB1BD5-6A47-4CA6-94BE-3F3EE51A553E}" type="presParOf" srcId="{E3B4A0B3-991B-4BE3-9DF4-0DB9E274EF9E}" destId="{4F5387B4-9683-4180-ADEC-68BB71ABBAF8}" srcOrd="8" destOrd="0" presId="urn:microsoft.com/office/officeart/2005/8/layout/process3"/>
    <dgm:cxn modelId="{706E0E85-2997-409D-9960-D5C5B31627F9}" type="presParOf" srcId="{4F5387B4-9683-4180-ADEC-68BB71ABBAF8}" destId="{4D419664-70A2-40FC-83B1-1A2738627E48}" srcOrd="0" destOrd="0" presId="urn:microsoft.com/office/officeart/2005/8/layout/process3"/>
    <dgm:cxn modelId="{8CC6855B-DE28-46D0-958F-492F21624409}" type="presParOf" srcId="{4F5387B4-9683-4180-ADEC-68BB71ABBAF8}" destId="{53213B9D-2652-4073-9B8F-14363F6E4907}" srcOrd="1" destOrd="0" presId="urn:microsoft.com/office/officeart/2005/8/layout/process3"/>
    <dgm:cxn modelId="{E61CD9EC-74AC-4E6F-B0FD-03AE1C3C6968}" type="presParOf" srcId="{4F5387B4-9683-4180-ADEC-68BB71ABBAF8}" destId="{FC17323C-0019-4B49-BA2D-79E7D7683DCC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322F6E-E58F-453D-A593-170B2DA454AA}" type="doc">
      <dgm:prSet loTypeId="urn:microsoft.com/office/officeart/2005/8/layout/process3" loCatId="process" qsTypeId="urn:microsoft.com/office/officeart/2005/8/quickstyle/simple3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395E221A-A9BC-40A0-BBF3-902075223A05}">
      <dgm:prSet phldrT="[Text]"/>
      <dgm:spPr/>
      <dgm:t>
        <a:bodyPr/>
        <a:lstStyle/>
        <a:p>
          <a:r>
            <a:rPr lang="en-US" dirty="0"/>
            <a:t>Literature</a:t>
          </a:r>
        </a:p>
      </dgm:t>
    </dgm:pt>
    <dgm:pt modelId="{0CA41926-4F91-4B4E-857C-A3FBBCF34FFE}" type="parTrans" cxnId="{F00E1C34-1B7C-4A3C-80BD-D20D760D59DF}">
      <dgm:prSet/>
      <dgm:spPr/>
      <dgm:t>
        <a:bodyPr/>
        <a:lstStyle/>
        <a:p>
          <a:endParaRPr lang="en-US"/>
        </a:p>
      </dgm:t>
    </dgm:pt>
    <dgm:pt modelId="{86089C58-CA4F-47F9-A346-A3FEE0E263B8}" type="sibTrans" cxnId="{F00E1C34-1B7C-4A3C-80BD-D20D760D59DF}">
      <dgm:prSet/>
      <dgm:spPr/>
      <dgm:t>
        <a:bodyPr/>
        <a:lstStyle/>
        <a:p>
          <a:endParaRPr lang="en-US"/>
        </a:p>
      </dgm:t>
    </dgm:pt>
    <dgm:pt modelId="{E5CD3DEF-F285-4843-8775-2885353B33D0}">
      <dgm:prSet phldrT="[Text]"/>
      <dgm:spPr/>
      <dgm:t>
        <a:bodyPr/>
        <a:lstStyle/>
        <a:p>
          <a:r>
            <a:rPr lang="en-US" dirty="0"/>
            <a:t>Paper1</a:t>
          </a:r>
        </a:p>
      </dgm:t>
    </dgm:pt>
    <dgm:pt modelId="{FDB6F251-599E-4186-ABEA-195E8EAC6395}" type="parTrans" cxnId="{86820A17-8514-4C08-93AF-C98E37641BDE}">
      <dgm:prSet/>
      <dgm:spPr/>
      <dgm:t>
        <a:bodyPr/>
        <a:lstStyle/>
        <a:p>
          <a:endParaRPr lang="en-US"/>
        </a:p>
      </dgm:t>
    </dgm:pt>
    <dgm:pt modelId="{CB17C7A0-E313-4C86-B7CC-961165DA2C45}" type="sibTrans" cxnId="{86820A17-8514-4C08-93AF-C98E37641BDE}">
      <dgm:prSet/>
      <dgm:spPr/>
      <dgm:t>
        <a:bodyPr/>
        <a:lstStyle/>
        <a:p>
          <a:endParaRPr lang="en-US"/>
        </a:p>
      </dgm:t>
    </dgm:pt>
    <dgm:pt modelId="{7130C25B-E4B7-4660-B6BF-038AB701C6FA}">
      <dgm:prSet phldrT="[Text]"/>
      <dgm:spPr/>
      <dgm:t>
        <a:bodyPr/>
        <a:lstStyle/>
        <a:p>
          <a:r>
            <a:rPr lang="en-US" dirty="0"/>
            <a:t>Input</a:t>
          </a:r>
        </a:p>
      </dgm:t>
    </dgm:pt>
    <dgm:pt modelId="{685CE2B9-EBF1-49C1-85CC-DCD944D79A43}" type="parTrans" cxnId="{067D1782-2785-4DC5-9E03-B9D4CCE5E282}">
      <dgm:prSet/>
      <dgm:spPr/>
      <dgm:t>
        <a:bodyPr/>
        <a:lstStyle/>
        <a:p>
          <a:endParaRPr lang="en-US"/>
        </a:p>
      </dgm:t>
    </dgm:pt>
    <dgm:pt modelId="{54D71CAF-5681-4240-A793-A18CCA533358}" type="sibTrans" cxnId="{067D1782-2785-4DC5-9E03-B9D4CCE5E282}">
      <dgm:prSet/>
      <dgm:spPr/>
      <dgm:t>
        <a:bodyPr/>
        <a:lstStyle/>
        <a:p>
          <a:endParaRPr lang="en-US"/>
        </a:p>
      </dgm:t>
    </dgm:pt>
    <dgm:pt modelId="{45E0FD0A-6A5E-4D53-9913-EF97B76BA0D5}">
      <dgm:prSet phldrT="[Text]"/>
      <dgm:spPr/>
      <dgm:t>
        <a:bodyPr/>
        <a:lstStyle/>
        <a:p>
          <a:r>
            <a:rPr lang="en-US" dirty="0" err="1"/>
            <a:t>RawData</a:t>
          </a:r>
          <a:endParaRPr lang="en-US" dirty="0"/>
        </a:p>
      </dgm:t>
    </dgm:pt>
    <dgm:pt modelId="{3323F8E8-09F0-45DE-8618-E4D92FC43426}" type="parTrans" cxnId="{B85922F5-8826-4BE4-8090-CE855E685D89}">
      <dgm:prSet/>
      <dgm:spPr/>
      <dgm:t>
        <a:bodyPr/>
        <a:lstStyle/>
        <a:p>
          <a:endParaRPr lang="en-US"/>
        </a:p>
      </dgm:t>
    </dgm:pt>
    <dgm:pt modelId="{71C83067-4353-4486-BF4A-98E412685E89}" type="sibTrans" cxnId="{B85922F5-8826-4BE4-8090-CE855E685D89}">
      <dgm:prSet/>
      <dgm:spPr/>
      <dgm:t>
        <a:bodyPr/>
        <a:lstStyle/>
        <a:p>
          <a:endParaRPr lang="en-US"/>
        </a:p>
      </dgm:t>
    </dgm:pt>
    <dgm:pt modelId="{38C71829-A4B5-4262-B137-309DBD0C9F9A}">
      <dgm:prSet phldrT="[Text]"/>
      <dgm:spPr/>
      <dgm:t>
        <a:bodyPr/>
        <a:lstStyle/>
        <a:p>
          <a:r>
            <a:rPr lang="en-US" dirty="0"/>
            <a:t>Output</a:t>
          </a:r>
        </a:p>
      </dgm:t>
    </dgm:pt>
    <dgm:pt modelId="{A34821BD-B3EB-4034-8FE0-2B856137DFCD}" type="parTrans" cxnId="{5BC60E0F-EAEE-4F90-A23F-DD589EE9B99F}">
      <dgm:prSet/>
      <dgm:spPr/>
      <dgm:t>
        <a:bodyPr/>
        <a:lstStyle/>
        <a:p>
          <a:endParaRPr lang="en-US"/>
        </a:p>
      </dgm:t>
    </dgm:pt>
    <dgm:pt modelId="{0C7B8560-F0D2-4686-BA04-508A16C9A7DD}" type="sibTrans" cxnId="{5BC60E0F-EAEE-4F90-A23F-DD589EE9B99F}">
      <dgm:prSet/>
      <dgm:spPr/>
      <dgm:t>
        <a:bodyPr/>
        <a:lstStyle/>
        <a:p>
          <a:endParaRPr lang="en-US"/>
        </a:p>
      </dgm:t>
    </dgm:pt>
    <dgm:pt modelId="{419501DB-E457-4DBE-A8E0-05A7F9756F6C}">
      <dgm:prSet phldrT="[Text]"/>
      <dgm:spPr/>
      <dgm:t>
        <a:bodyPr/>
        <a:lstStyle/>
        <a:p>
          <a:r>
            <a:rPr lang="en-US" dirty="0"/>
            <a:t>Stats</a:t>
          </a:r>
        </a:p>
      </dgm:t>
    </dgm:pt>
    <dgm:pt modelId="{92018B18-CB54-4F29-A09D-9071959410CA}" type="parTrans" cxnId="{E28C3D56-BC86-4B36-9737-DC74693FDC71}">
      <dgm:prSet/>
      <dgm:spPr/>
      <dgm:t>
        <a:bodyPr/>
        <a:lstStyle/>
        <a:p>
          <a:endParaRPr lang="en-US"/>
        </a:p>
      </dgm:t>
    </dgm:pt>
    <dgm:pt modelId="{FC5F5AF1-E123-42A1-8AD1-87515371BDA2}" type="sibTrans" cxnId="{E28C3D56-BC86-4B36-9737-DC74693FDC71}">
      <dgm:prSet/>
      <dgm:spPr/>
      <dgm:t>
        <a:bodyPr/>
        <a:lstStyle/>
        <a:p>
          <a:endParaRPr lang="en-US"/>
        </a:p>
      </dgm:t>
    </dgm:pt>
    <dgm:pt modelId="{76142884-BD6B-471F-9855-DD7F80005A3E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B4306627-C0FA-4E0D-9B18-1BA6A1D81186}" type="parTrans" cxnId="{3F023ED7-8637-4227-A946-508C4F243273}">
      <dgm:prSet/>
      <dgm:spPr/>
      <dgm:t>
        <a:bodyPr/>
        <a:lstStyle/>
        <a:p>
          <a:endParaRPr lang="en-US"/>
        </a:p>
      </dgm:t>
    </dgm:pt>
    <dgm:pt modelId="{4F3DCEFD-ABCB-48D0-A71E-0DE16D5BBE43}" type="sibTrans" cxnId="{3F023ED7-8637-4227-A946-508C4F243273}">
      <dgm:prSet/>
      <dgm:spPr/>
      <dgm:t>
        <a:bodyPr/>
        <a:lstStyle/>
        <a:p>
          <a:endParaRPr lang="en-US"/>
        </a:p>
      </dgm:t>
    </dgm:pt>
    <dgm:pt modelId="{EF4CA5A7-7760-4565-A1FF-1A320D1AE505}">
      <dgm:prSet phldrT="[Text]"/>
      <dgm:spPr/>
      <dgm:t>
        <a:bodyPr/>
        <a:lstStyle/>
        <a:p>
          <a:r>
            <a:rPr lang="en-US" dirty="0"/>
            <a:t>Report1</a:t>
          </a:r>
        </a:p>
      </dgm:t>
    </dgm:pt>
    <dgm:pt modelId="{22916EE5-BEA3-4A31-AA38-550626EE5923}" type="parTrans" cxnId="{BCCA5C98-98D0-4AE6-826C-D0CFCE0750A5}">
      <dgm:prSet/>
      <dgm:spPr/>
      <dgm:t>
        <a:bodyPr/>
        <a:lstStyle/>
        <a:p>
          <a:endParaRPr lang="en-US"/>
        </a:p>
      </dgm:t>
    </dgm:pt>
    <dgm:pt modelId="{50C64B8E-0DDB-4E30-9FD7-61BF8DED2D01}" type="sibTrans" cxnId="{BCCA5C98-98D0-4AE6-826C-D0CFCE0750A5}">
      <dgm:prSet/>
      <dgm:spPr/>
      <dgm:t>
        <a:bodyPr/>
        <a:lstStyle/>
        <a:p>
          <a:endParaRPr lang="en-US"/>
        </a:p>
      </dgm:t>
    </dgm:pt>
    <dgm:pt modelId="{78D39039-6BFB-4468-8A96-D22CAD41B9A1}">
      <dgm:prSet phldrT="[Text]"/>
      <dgm:spPr/>
      <dgm:t>
        <a:bodyPr/>
        <a:lstStyle/>
        <a:p>
          <a:r>
            <a:rPr lang="en-US" dirty="0"/>
            <a:t>Script</a:t>
          </a:r>
        </a:p>
      </dgm:t>
    </dgm:pt>
    <dgm:pt modelId="{68191B91-0C48-44AA-A634-8EECB947EE77}" type="parTrans" cxnId="{3E503147-CAE1-41BB-952C-63C4EE582182}">
      <dgm:prSet/>
      <dgm:spPr/>
      <dgm:t>
        <a:bodyPr/>
        <a:lstStyle/>
        <a:p>
          <a:endParaRPr lang="en-US"/>
        </a:p>
      </dgm:t>
    </dgm:pt>
    <dgm:pt modelId="{960D1A67-0CC1-4D18-8729-7428831CE2B2}" type="sibTrans" cxnId="{3E503147-CAE1-41BB-952C-63C4EE582182}">
      <dgm:prSet/>
      <dgm:spPr/>
      <dgm:t>
        <a:bodyPr/>
        <a:lstStyle/>
        <a:p>
          <a:endParaRPr lang="en-US"/>
        </a:p>
      </dgm:t>
    </dgm:pt>
    <dgm:pt modelId="{4D204924-00A8-400F-93E7-2E5A721950F4}">
      <dgm:prSet phldrT="[Text]"/>
      <dgm:spPr/>
      <dgm:t>
        <a:bodyPr/>
        <a:lstStyle/>
        <a:p>
          <a:r>
            <a:rPr lang="en-US" dirty="0"/>
            <a:t>Paper2</a:t>
          </a:r>
        </a:p>
      </dgm:t>
    </dgm:pt>
    <dgm:pt modelId="{734BDD66-4C38-41FB-92AC-30ED95078931}" type="parTrans" cxnId="{C6B65E9C-5B4D-404B-A4AE-68528457D409}">
      <dgm:prSet/>
      <dgm:spPr/>
      <dgm:t>
        <a:bodyPr/>
        <a:lstStyle/>
        <a:p>
          <a:endParaRPr lang="en-US"/>
        </a:p>
      </dgm:t>
    </dgm:pt>
    <dgm:pt modelId="{2F9F7104-4F7C-4D2F-81EF-2A351E77D5B2}" type="sibTrans" cxnId="{C6B65E9C-5B4D-404B-A4AE-68528457D409}">
      <dgm:prSet/>
      <dgm:spPr/>
      <dgm:t>
        <a:bodyPr/>
        <a:lstStyle/>
        <a:p>
          <a:endParaRPr lang="en-US"/>
        </a:p>
      </dgm:t>
    </dgm:pt>
    <dgm:pt modelId="{91B601A4-DFDB-4DB3-BB26-DDC62F890EE8}">
      <dgm:prSet phldrT="[Text]"/>
      <dgm:spPr/>
      <dgm:t>
        <a:bodyPr/>
        <a:lstStyle/>
        <a:p>
          <a:r>
            <a:rPr lang="en-US" dirty="0" err="1"/>
            <a:t>FinalData</a:t>
          </a:r>
          <a:endParaRPr lang="en-US" dirty="0"/>
        </a:p>
      </dgm:t>
    </dgm:pt>
    <dgm:pt modelId="{8EBBA7E2-D7B2-4F77-A626-DFB9D23ADDAD}" type="parTrans" cxnId="{26F49733-271F-4ADB-B646-18B95689E3E2}">
      <dgm:prSet/>
      <dgm:spPr/>
      <dgm:t>
        <a:bodyPr/>
        <a:lstStyle/>
        <a:p>
          <a:endParaRPr lang="en-US"/>
        </a:p>
      </dgm:t>
    </dgm:pt>
    <dgm:pt modelId="{7AF580D7-1870-44F4-B084-3DBA2D8D23E7}" type="sibTrans" cxnId="{26F49733-271F-4ADB-B646-18B95689E3E2}">
      <dgm:prSet/>
      <dgm:spPr/>
      <dgm:t>
        <a:bodyPr/>
        <a:lstStyle/>
        <a:p>
          <a:endParaRPr lang="en-US"/>
        </a:p>
      </dgm:t>
    </dgm:pt>
    <dgm:pt modelId="{ED0F1E5A-F562-4C86-805C-D550837A41E3}">
      <dgm:prSet phldrT="[Text]"/>
      <dgm:spPr/>
      <dgm:t>
        <a:bodyPr/>
        <a:lstStyle/>
        <a:p>
          <a:r>
            <a:rPr lang="en-US" dirty="0"/>
            <a:t>Regressions</a:t>
          </a:r>
        </a:p>
      </dgm:t>
    </dgm:pt>
    <dgm:pt modelId="{44C7E408-0441-4BA6-844D-3DEC6378D11A}" type="parTrans" cxnId="{30EB4EF5-24CA-40E7-A1DC-6E4D793CC211}">
      <dgm:prSet/>
      <dgm:spPr/>
      <dgm:t>
        <a:bodyPr/>
        <a:lstStyle/>
        <a:p>
          <a:endParaRPr lang="en-US"/>
        </a:p>
      </dgm:t>
    </dgm:pt>
    <dgm:pt modelId="{9F80C5B1-E8B8-4C8E-97A5-AED2B4C010C1}" type="sibTrans" cxnId="{30EB4EF5-24CA-40E7-A1DC-6E4D793CC211}">
      <dgm:prSet/>
      <dgm:spPr/>
      <dgm:t>
        <a:bodyPr/>
        <a:lstStyle/>
        <a:p>
          <a:endParaRPr lang="en-US"/>
        </a:p>
      </dgm:t>
    </dgm:pt>
    <dgm:pt modelId="{D8A965A3-6FCC-42AD-A998-EB093CD53AC3}">
      <dgm:prSet phldrT="[Text]"/>
      <dgm:spPr/>
      <dgm:t>
        <a:bodyPr/>
        <a:lstStyle/>
        <a:p>
          <a:r>
            <a:rPr lang="en-US" dirty="0"/>
            <a:t>Report2</a:t>
          </a:r>
        </a:p>
      </dgm:t>
    </dgm:pt>
    <dgm:pt modelId="{3C991D2C-95A5-498E-8CB7-445FBA8B0CE7}" type="parTrans" cxnId="{EACB45FC-2DCF-4985-B89D-135D28C9BB04}">
      <dgm:prSet/>
      <dgm:spPr/>
      <dgm:t>
        <a:bodyPr/>
        <a:lstStyle/>
        <a:p>
          <a:endParaRPr lang="en-US"/>
        </a:p>
      </dgm:t>
    </dgm:pt>
    <dgm:pt modelId="{370DD96F-29C6-473A-BCA5-3D2F9ADF2AA8}" type="sibTrans" cxnId="{EACB45FC-2DCF-4985-B89D-135D28C9BB04}">
      <dgm:prSet/>
      <dgm:spPr/>
      <dgm:t>
        <a:bodyPr/>
        <a:lstStyle/>
        <a:p>
          <a:endParaRPr lang="en-US"/>
        </a:p>
      </dgm:t>
    </dgm:pt>
    <dgm:pt modelId="{010A2FC2-0780-4009-8800-007D47D2F54B}">
      <dgm:prSet phldrT="[Text]"/>
      <dgm:spPr/>
      <dgm:t>
        <a:bodyPr/>
        <a:lstStyle/>
        <a:p>
          <a:r>
            <a:rPr lang="en-US" dirty="0"/>
            <a:t>Stats</a:t>
          </a:r>
        </a:p>
      </dgm:t>
    </dgm:pt>
    <dgm:pt modelId="{D3BB7804-E4C5-4237-8689-A3BDEC037B27}" type="parTrans" cxnId="{138BCEE0-BAAB-46C3-8C1E-676EB1309C74}">
      <dgm:prSet/>
      <dgm:spPr/>
      <dgm:t>
        <a:bodyPr/>
        <a:lstStyle/>
        <a:p>
          <a:endParaRPr lang="en-US"/>
        </a:p>
      </dgm:t>
    </dgm:pt>
    <dgm:pt modelId="{F74C4CD4-6BDD-4BF4-B357-8F1F984784D8}" type="sibTrans" cxnId="{138BCEE0-BAAB-46C3-8C1E-676EB1309C74}">
      <dgm:prSet/>
      <dgm:spPr/>
      <dgm:t>
        <a:bodyPr/>
        <a:lstStyle/>
        <a:p>
          <a:endParaRPr lang="en-US"/>
        </a:p>
      </dgm:t>
    </dgm:pt>
    <dgm:pt modelId="{2C884E37-F68E-46F0-A1E7-640826BC13A0}">
      <dgm:prSet phldrT="[Text]"/>
      <dgm:spPr/>
      <dgm:t>
        <a:bodyPr/>
        <a:lstStyle/>
        <a:p>
          <a:r>
            <a:rPr lang="en-US" dirty="0"/>
            <a:t>Regressions</a:t>
          </a:r>
        </a:p>
      </dgm:t>
    </dgm:pt>
    <dgm:pt modelId="{1AE83D3A-25C3-4C97-8840-C01AEA7F4B32}" type="parTrans" cxnId="{A74EC62A-B749-4902-8D36-7C18672DE1BE}">
      <dgm:prSet/>
      <dgm:spPr/>
      <dgm:t>
        <a:bodyPr/>
        <a:lstStyle/>
        <a:p>
          <a:endParaRPr lang="en-US"/>
        </a:p>
      </dgm:t>
    </dgm:pt>
    <dgm:pt modelId="{22D99C2E-5DCB-4D40-A40B-7EA74DBF7B93}" type="sibTrans" cxnId="{A74EC62A-B749-4902-8D36-7C18672DE1BE}">
      <dgm:prSet/>
      <dgm:spPr/>
      <dgm:t>
        <a:bodyPr/>
        <a:lstStyle/>
        <a:p>
          <a:endParaRPr lang="en-US"/>
        </a:p>
      </dgm:t>
    </dgm:pt>
    <dgm:pt modelId="{E3B4A0B3-991B-4BE3-9DF4-0DB9E274EF9E}" type="pres">
      <dgm:prSet presAssocID="{AA322F6E-E58F-453D-A593-170B2DA454AA}" presName="linearFlow" presStyleCnt="0">
        <dgm:presLayoutVars>
          <dgm:dir/>
          <dgm:animLvl val="lvl"/>
          <dgm:resizeHandles val="exact"/>
        </dgm:presLayoutVars>
      </dgm:prSet>
      <dgm:spPr/>
    </dgm:pt>
    <dgm:pt modelId="{A00C9321-EFD0-4F46-A3E2-9E36AEBD0FA1}" type="pres">
      <dgm:prSet presAssocID="{395E221A-A9BC-40A0-BBF3-902075223A05}" presName="composite" presStyleCnt="0"/>
      <dgm:spPr/>
    </dgm:pt>
    <dgm:pt modelId="{4E729C7C-3ACC-45F1-BCC8-48E1B4D143A5}" type="pres">
      <dgm:prSet presAssocID="{395E221A-A9BC-40A0-BBF3-902075223A05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C037506-C6F6-4A59-B235-DD4CEA4993CE}" type="pres">
      <dgm:prSet presAssocID="{395E221A-A9BC-40A0-BBF3-902075223A05}" presName="parSh" presStyleLbl="node1" presStyleIdx="0" presStyleCnt="5"/>
      <dgm:spPr/>
    </dgm:pt>
    <dgm:pt modelId="{14E927CA-7495-4C0D-9625-2BDA1B045FE1}" type="pres">
      <dgm:prSet presAssocID="{395E221A-A9BC-40A0-BBF3-902075223A05}" presName="desTx" presStyleLbl="fgAcc1" presStyleIdx="0" presStyleCnt="5">
        <dgm:presLayoutVars>
          <dgm:bulletEnabled val="1"/>
        </dgm:presLayoutVars>
      </dgm:prSet>
      <dgm:spPr/>
    </dgm:pt>
    <dgm:pt modelId="{5EC5605E-B930-4015-A876-C47D2A76B676}" type="pres">
      <dgm:prSet presAssocID="{86089C58-CA4F-47F9-A346-A3FEE0E263B8}" presName="sibTrans" presStyleLbl="sibTrans2D1" presStyleIdx="0" presStyleCnt="4"/>
      <dgm:spPr/>
    </dgm:pt>
    <dgm:pt modelId="{EAB3E2E2-BE6F-47F6-896F-9CB78DB6DE39}" type="pres">
      <dgm:prSet presAssocID="{86089C58-CA4F-47F9-A346-A3FEE0E263B8}" presName="connTx" presStyleLbl="sibTrans2D1" presStyleIdx="0" presStyleCnt="4"/>
      <dgm:spPr/>
    </dgm:pt>
    <dgm:pt modelId="{084CBA43-7CFE-4A88-9788-0AD8711E8F0C}" type="pres">
      <dgm:prSet presAssocID="{7130C25B-E4B7-4660-B6BF-038AB701C6FA}" presName="composite" presStyleCnt="0"/>
      <dgm:spPr/>
    </dgm:pt>
    <dgm:pt modelId="{8302CF87-9C83-4756-80DC-655FDE77EA55}" type="pres">
      <dgm:prSet presAssocID="{7130C25B-E4B7-4660-B6BF-038AB701C6FA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F77026F-AE30-4F51-B3E9-A5B23740E3B6}" type="pres">
      <dgm:prSet presAssocID="{7130C25B-E4B7-4660-B6BF-038AB701C6FA}" presName="parSh" presStyleLbl="node1" presStyleIdx="1" presStyleCnt="5"/>
      <dgm:spPr/>
    </dgm:pt>
    <dgm:pt modelId="{5F8FAB21-FEA1-4BBA-9448-B0084834A8B4}" type="pres">
      <dgm:prSet presAssocID="{7130C25B-E4B7-4660-B6BF-038AB701C6FA}" presName="desTx" presStyleLbl="fgAcc1" presStyleIdx="1" presStyleCnt="5">
        <dgm:presLayoutVars>
          <dgm:bulletEnabled val="1"/>
        </dgm:presLayoutVars>
      </dgm:prSet>
      <dgm:spPr/>
    </dgm:pt>
    <dgm:pt modelId="{79983C38-0E4B-4C05-AAE9-DCA687B49E27}" type="pres">
      <dgm:prSet presAssocID="{54D71CAF-5681-4240-A793-A18CCA533358}" presName="sibTrans" presStyleLbl="sibTrans2D1" presStyleIdx="1" presStyleCnt="4"/>
      <dgm:spPr/>
    </dgm:pt>
    <dgm:pt modelId="{1441552B-41D1-4197-9231-EC5520B153C3}" type="pres">
      <dgm:prSet presAssocID="{54D71CAF-5681-4240-A793-A18CCA533358}" presName="connTx" presStyleLbl="sibTrans2D1" presStyleIdx="1" presStyleCnt="4"/>
      <dgm:spPr/>
    </dgm:pt>
    <dgm:pt modelId="{1C26B379-A63D-49A8-9E00-AE21C0416D2B}" type="pres">
      <dgm:prSet presAssocID="{38C71829-A4B5-4262-B137-309DBD0C9F9A}" presName="composite" presStyleCnt="0"/>
      <dgm:spPr/>
    </dgm:pt>
    <dgm:pt modelId="{218C6EC3-15B5-46DC-A339-2A02F7305DB5}" type="pres">
      <dgm:prSet presAssocID="{38C71829-A4B5-4262-B137-309DBD0C9F9A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960F92B-AF41-40BA-BD50-C1C815886E53}" type="pres">
      <dgm:prSet presAssocID="{38C71829-A4B5-4262-B137-309DBD0C9F9A}" presName="parSh" presStyleLbl="node1" presStyleIdx="2" presStyleCnt="5"/>
      <dgm:spPr/>
    </dgm:pt>
    <dgm:pt modelId="{7A2AB715-A794-4D18-8C32-84E89E499DF5}" type="pres">
      <dgm:prSet presAssocID="{38C71829-A4B5-4262-B137-309DBD0C9F9A}" presName="desTx" presStyleLbl="fgAcc1" presStyleIdx="2" presStyleCnt="5">
        <dgm:presLayoutVars>
          <dgm:bulletEnabled val="1"/>
        </dgm:presLayoutVars>
      </dgm:prSet>
      <dgm:spPr/>
    </dgm:pt>
    <dgm:pt modelId="{7AFBBB56-054C-402B-A5F6-FF8D528F860B}" type="pres">
      <dgm:prSet presAssocID="{0C7B8560-F0D2-4686-BA04-508A16C9A7DD}" presName="sibTrans" presStyleLbl="sibTrans2D1" presStyleIdx="2" presStyleCnt="4"/>
      <dgm:spPr/>
    </dgm:pt>
    <dgm:pt modelId="{A3846979-5780-4A49-8863-7A48DB81BC0D}" type="pres">
      <dgm:prSet presAssocID="{0C7B8560-F0D2-4686-BA04-508A16C9A7DD}" presName="connTx" presStyleLbl="sibTrans2D1" presStyleIdx="2" presStyleCnt="4"/>
      <dgm:spPr/>
    </dgm:pt>
    <dgm:pt modelId="{8B29848E-084D-4C92-951C-930A38D0E547}" type="pres">
      <dgm:prSet presAssocID="{76142884-BD6B-471F-9855-DD7F80005A3E}" presName="composite" presStyleCnt="0"/>
      <dgm:spPr/>
    </dgm:pt>
    <dgm:pt modelId="{C37ED8F1-B675-40A1-842F-01159D19A1CD}" type="pres">
      <dgm:prSet presAssocID="{76142884-BD6B-471F-9855-DD7F80005A3E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CB60F85-D61B-4690-A915-AA668D2517FA}" type="pres">
      <dgm:prSet presAssocID="{76142884-BD6B-471F-9855-DD7F80005A3E}" presName="parSh" presStyleLbl="node1" presStyleIdx="3" presStyleCnt="5"/>
      <dgm:spPr/>
    </dgm:pt>
    <dgm:pt modelId="{C60B9552-6D5C-4D06-B34F-E8D37B5299B2}" type="pres">
      <dgm:prSet presAssocID="{76142884-BD6B-471F-9855-DD7F80005A3E}" presName="desTx" presStyleLbl="fgAcc1" presStyleIdx="3" presStyleCnt="5">
        <dgm:presLayoutVars>
          <dgm:bulletEnabled val="1"/>
        </dgm:presLayoutVars>
      </dgm:prSet>
      <dgm:spPr/>
    </dgm:pt>
    <dgm:pt modelId="{BC5694EE-79B4-49B3-8872-BF8612E4943D}" type="pres">
      <dgm:prSet presAssocID="{4F3DCEFD-ABCB-48D0-A71E-0DE16D5BBE43}" presName="sibTrans" presStyleLbl="sibTrans2D1" presStyleIdx="3" presStyleCnt="4"/>
      <dgm:spPr/>
    </dgm:pt>
    <dgm:pt modelId="{39D826BF-BB3B-436F-BEC1-D5F3D64AE9C2}" type="pres">
      <dgm:prSet presAssocID="{4F3DCEFD-ABCB-48D0-A71E-0DE16D5BBE43}" presName="connTx" presStyleLbl="sibTrans2D1" presStyleIdx="3" presStyleCnt="4"/>
      <dgm:spPr/>
    </dgm:pt>
    <dgm:pt modelId="{4F5387B4-9683-4180-ADEC-68BB71ABBAF8}" type="pres">
      <dgm:prSet presAssocID="{78D39039-6BFB-4468-8A96-D22CAD41B9A1}" presName="composite" presStyleCnt="0"/>
      <dgm:spPr/>
    </dgm:pt>
    <dgm:pt modelId="{4D419664-70A2-40FC-83B1-1A2738627E48}" type="pres">
      <dgm:prSet presAssocID="{78D39039-6BFB-4468-8A96-D22CAD41B9A1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3213B9D-2652-4073-9B8F-14363F6E4907}" type="pres">
      <dgm:prSet presAssocID="{78D39039-6BFB-4468-8A96-D22CAD41B9A1}" presName="parSh" presStyleLbl="node1" presStyleIdx="4" presStyleCnt="5"/>
      <dgm:spPr/>
    </dgm:pt>
    <dgm:pt modelId="{FC17323C-0019-4B49-BA2D-79E7D7683DCC}" type="pres">
      <dgm:prSet presAssocID="{78D39039-6BFB-4468-8A96-D22CAD41B9A1}" presName="desTx" presStyleLbl="fgAcc1" presStyleIdx="4" presStyleCnt="5">
        <dgm:presLayoutVars>
          <dgm:bulletEnabled val="1"/>
        </dgm:presLayoutVars>
      </dgm:prSet>
      <dgm:spPr/>
    </dgm:pt>
  </dgm:ptLst>
  <dgm:cxnLst>
    <dgm:cxn modelId="{5BC60E0F-EAEE-4F90-A23F-DD589EE9B99F}" srcId="{AA322F6E-E58F-453D-A593-170B2DA454AA}" destId="{38C71829-A4B5-4262-B137-309DBD0C9F9A}" srcOrd="2" destOrd="0" parTransId="{A34821BD-B3EB-4034-8FE0-2B856137DFCD}" sibTransId="{0C7B8560-F0D2-4686-BA04-508A16C9A7DD}"/>
    <dgm:cxn modelId="{6774A414-1D65-4B6C-9F42-3CD35A79F3E4}" type="presOf" srcId="{395E221A-A9BC-40A0-BBF3-902075223A05}" destId="{0C037506-C6F6-4A59-B235-DD4CEA4993CE}" srcOrd="1" destOrd="0" presId="urn:microsoft.com/office/officeart/2005/8/layout/process3"/>
    <dgm:cxn modelId="{86820A17-8514-4C08-93AF-C98E37641BDE}" srcId="{395E221A-A9BC-40A0-BBF3-902075223A05}" destId="{E5CD3DEF-F285-4843-8775-2885353B33D0}" srcOrd="0" destOrd="0" parTransId="{FDB6F251-599E-4186-ABEA-195E8EAC6395}" sibTransId="{CB17C7A0-E313-4C86-B7CC-961165DA2C45}"/>
    <dgm:cxn modelId="{D15D5920-D449-4EE8-B792-368A0D496E84}" type="presOf" srcId="{EF4CA5A7-7760-4565-A1FF-1A320D1AE505}" destId="{C60B9552-6D5C-4D06-B34F-E8D37B5299B2}" srcOrd="0" destOrd="0" presId="urn:microsoft.com/office/officeart/2005/8/layout/process3"/>
    <dgm:cxn modelId="{DB839121-DA4D-48FE-9E19-86FE0049E331}" type="presOf" srcId="{4F3DCEFD-ABCB-48D0-A71E-0DE16D5BBE43}" destId="{BC5694EE-79B4-49B3-8872-BF8612E4943D}" srcOrd="0" destOrd="0" presId="urn:microsoft.com/office/officeart/2005/8/layout/process3"/>
    <dgm:cxn modelId="{A74EC62A-B749-4902-8D36-7C18672DE1BE}" srcId="{78D39039-6BFB-4468-8A96-D22CAD41B9A1}" destId="{2C884E37-F68E-46F0-A1E7-640826BC13A0}" srcOrd="1" destOrd="0" parTransId="{1AE83D3A-25C3-4C97-8840-C01AEA7F4B32}" sibTransId="{22D99C2E-5DCB-4D40-A40B-7EA74DBF7B93}"/>
    <dgm:cxn modelId="{EEEC562F-694A-45EF-8CC7-D7858083A57A}" type="presOf" srcId="{419501DB-E457-4DBE-A8E0-05A7F9756F6C}" destId="{7A2AB715-A794-4D18-8C32-84E89E499DF5}" srcOrd="0" destOrd="0" presId="urn:microsoft.com/office/officeart/2005/8/layout/process3"/>
    <dgm:cxn modelId="{34993730-D7A1-4621-AFDE-6D745B66C9C4}" type="presOf" srcId="{38C71829-A4B5-4262-B137-309DBD0C9F9A}" destId="{218C6EC3-15B5-46DC-A339-2A02F7305DB5}" srcOrd="0" destOrd="0" presId="urn:microsoft.com/office/officeart/2005/8/layout/process3"/>
    <dgm:cxn modelId="{26F49733-271F-4ADB-B646-18B95689E3E2}" srcId="{7130C25B-E4B7-4660-B6BF-038AB701C6FA}" destId="{91B601A4-DFDB-4DB3-BB26-DDC62F890EE8}" srcOrd="1" destOrd="0" parTransId="{8EBBA7E2-D7B2-4F77-A626-DFB9D23ADDAD}" sibTransId="{7AF580D7-1870-44F4-B084-3DBA2D8D23E7}"/>
    <dgm:cxn modelId="{F00E1C34-1B7C-4A3C-80BD-D20D760D59DF}" srcId="{AA322F6E-E58F-453D-A593-170B2DA454AA}" destId="{395E221A-A9BC-40A0-BBF3-902075223A05}" srcOrd="0" destOrd="0" parTransId="{0CA41926-4F91-4B4E-857C-A3FBBCF34FFE}" sibTransId="{86089C58-CA4F-47F9-A346-A3FEE0E263B8}"/>
    <dgm:cxn modelId="{E029423A-112B-4016-A179-7460464A825E}" type="presOf" srcId="{E5CD3DEF-F285-4843-8775-2885353B33D0}" destId="{14E927CA-7495-4C0D-9625-2BDA1B045FE1}" srcOrd="0" destOrd="0" presId="urn:microsoft.com/office/officeart/2005/8/layout/process3"/>
    <dgm:cxn modelId="{D2D9BA3D-4721-4CBB-BB95-5B86CB5ED20E}" type="presOf" srcId="{AA322F6E-E58F-453D-A593-170B2DA454AA}" destId="{E3B4A0B3-991B-4BE3-9DF4-0DB9E274EF9E}" srcOrd="0" destOrd="0" presId="urn:microsoft.com/office/officeart/2005/8/layout/process3"/>
    <dgm:cxn modelId="{85F09F42-AC47-4164-8688-3ACFF07939A5}" type="presOf" srcId="{86089C58-CA4F-47F9-A346-A3FEE0E263B8}" destId="{EAB3E2E2-BE6F-47F6-896F-9CB78DB6DE39}" srcOrd="1" destOrd="0" presId="urn:microsoft.com/office/officeart/2005/8/layout/process3"/>
    <dgm:cxn modelId="{3E503147-CAE1-41BB-952C-63C4EE582182}" srcId="{AA322F6E-E58F-453D-A593-170B2DA454AA}" destId="{78D39039-6BFB-4468-8A96-D22CAD41B9A1}" srcOrd="4" destOrd="0" parTransId="{68191B91-0C48-44AA-A634-8EECB947EE77}" sibTransId="{960D1A67-0CC1-4D18-8729-7428831CE2B2}"/>
    <dgm:cxn modelId="{74195A4F-1795-4C2A-9818-7948BE61BF86}" type="presOf" srcId="{86089C58-CA4F-47F9-A346-A3FEE0E263B8}" destId="{5EC5605E-B930-4015-A876-C47D2A76B676}" srcOrd="0" destOrd="0" presId="urn:microsoft.com/office/officeart/2005/8/layout/process3"/>
    <dgm:cxn modelId="{E28C3D56-BC86-4B36-9737-DC74693FDC71}" srcId="{38C71829-A4B5-4262-B137-309DBD0C9F9A}" destId="{419501DB-E457-4DBE-A8E0-05A7F9756F6C}" srcOrd="0" destOrd="0" parTransId="{92018B18-CB54-4F29-A09D-9071959410CA}" sibTransId="{FC5F5AF1-E123-42A1-8AD1-87515371BDA2}"/>
    <dgm:cxn modelId="{2527D556-3492-4B40-9808-2DCF235C1AA4}" type="presOf" srcId="{4F3DCEFD-ABCB-48D0-A71E-0DE16D5BBE43}" destId="{39D826BF-BB3B-436F-BEC1-D5F3D64AE9C2}" srcOrd="1" destOrd="0" presId="urn:microsoft.com/office/officeart/2005/8/layout/process3"/>
    <dgm:cxn modelId="{778E537C-A2C2-4758-964F-FEE20C86B8DA}" type="presOf" srcId="{38C71829-A4B5-4262-B137-309DBD0C9F9A}" destId="{6960F92B-AF41-40BA-BD50-C1C815886E53}" srcOrd="1" destOrd="0" presId="urn:microsoft.com/office/officeart/2005/8/layout/process3"/>
    <dgm:cxn modelId="{66AC2A80-FE53-4545-960C-5C31C8DA9495}" type="presOf" srcId="{395E221A-A9BC-40A0-BBF3-902075223A05}" destId="{4E729C7C-3ACC-45F1-BCC8-48E1B4D143A5}" srcOrd="0" destOrd="0" presId="urn:microsoft.com/office/officeart/2005/8/layout/process3"/>
    <dgm:cxn modelId="{067D1782-2785-4DC5-9E03-B9D4CCE5E282}" srcId="{AA322F6E-E58F-453D-A593-170B2DA454AA}" destId="{7130C25B-E4B7-4660-B6BF-038AB701C6FA}" srcOrd="1" destOrd="0" parTransId="{685CE2B9-EBF1-49C1-85CC-DCD944D79A43}" sibTransId="{54D71CAF-5681-4240-A793-A18CCA533358}"/>
    <dgm:cxn modelId="{F1AEDE82-1E52-4AAA-A95B-592A53ABEE5F}" type="presOf" srcId="{0C7B8560-F0D2-4686-BA04-508A16C9A7DD}" destId="{A3846979-5780-4A49-8863-7A48DB81BC0D}" srcOrd="1" destOrd="0" presId="urn:microsoft.com/office/officeart/2005/8/layout/process3"/>
    <dgm:cxn modelId="{1E3A6583-C057-47C6-B642-509DC9887A84}" type="presOf" srcId="{010A2FC2-0780-4009-8800-007D47D2F54B}" destId="{FC17323C-0019-4B49-BA2D-79E7D7683DCC}" srcOrd="0" destOrd="0" presId="urn:microsoft.com/office/officeart/2005/8/layout/process3"/>
    <dgm:cxn modelId="{415E6785-1857-4133-9090-89F38E5CADC3}" type="presOf" srcId="{54D71CAF-5681-4240-A793-A18CCA533358}" destId="{1441552B-41D1-4197-9231-EC5520B153C3}" srcOrd="1" destOrd="0" presId="urn:microsoft.com/office/officeart/2005/8/layout/process3"/>
    <dgm:cxn modelId="{EFCEC393-662D-48E3-A8EC-2FF9FB0069FD}" type="presOf" srcId="{7130C25B-E4B7-4660-B6BF-038AB701C6FA}" destId="{8302CF87-9C83-4756-80DC-655FDE77EA55}" srcOrd="0" destOrd="0" presId="urn:microsoft.com/office/officeart/2005/8/layout/process3"/>
    <dgm:cxn modelId="{BCCA5C98-98D0-4AE6-826C-D0CFCE0750A5}" srcId="{76142884-BD6B-471F-9855-DD7F80005A3E}" destId="{EF4CA5A7-7760-4565-A1FF-1A320D1AE505}" srcOrd="0" destOrd="0" parTransId="{22916EE5-BEA3-4A31-AA38-550626EE5923}" sibTransId="{50C64B8E-0DDB-4E30-9FD7-61BF8DED2D01}"/>
    <dgm:cxn modelId="{71A47699-D527-4214-802E-8A31DAD61B26}" type="presOf" srcId="{76142884-BD6B-471F-9855-DD7F80005A3E}" destId="{5CB60F85-D61B-4690-A915-AA668D2517FA}" srcOrd="1" destOrd="0" presId="urn:microsoft.com/office/officeart/2005/8/layout/process3"/>
    <dgm:cxn modelId="{C6B65E9C-5B4D-404B-A4AE-68528457D409}" srcId="{395E221A-A9BC-40A0-BBF3-902075223A05}" destId="{4D204924-00A8-400F-93E7-2E5A721950F4}" srcOrd="1" destOrd="0" parTransId="{734BDD66-4C38-41FB-92AC-30ED95078931}" sibTransId="{2F9F7104-4F7C-4D2F-81EF-2A351E77D5B2}"/>
    <dgm:cxn modelId="{BE764DA1-0A4C-41B0-B28E-0E03BED0120C}" type="presOf" srcId="{ED0F1E5A-F562-4C86-805C-D550837A41E3}" destId="{7A2AB715-A794-4D18-8C32-84E89E499DF5}" srcOrd="0" destOrd="1" presId="urn:microsoft.com/office/officeart/2005/8/layout/process3"/>
    <dgm:cxn modelId="{427FC1A1-6235-471C-B300-E5E2D50D6722}" type="presOf" srcId="{45E0FD0A-6A5E-4D53-9913-EF97B76BA0D5}" destId="{5F8FAB21-FEA1-4BBA-9448-B0084834A8B4}" srcOrd="0" destOrd="0" presId="urn:microsoft.com/office/officeart/2005/8/layout/process3"/>
    <dgm:cxn modelId="{152510A4-04BB-476B-9701-ED37956935ED}" type="presOf" srcId="{54D71CAF-5681-4240-A793-A18CCA533358}" destId="{79983C38-0E4B-4C05-AAE9-DCA687B49E27}" srcOrd="0" destOrd="0" presId="urn:microsoft.com/office/officeart/2005/8/layout/process3"/>
    <dgm:cxn modelId="{285358C5-C6B9-4F91-BE77-3E3441955099}" type="presOf" srcId="{7130C25B-E4B7-4660-B6BF-038AB701C6FA}" destId="{2F77026F-AE30-4F51-B3E9-A5B23740E3B6}" srcOrd="1" destOrd="0" presId="urn:microsoft.com/office/officeart/2005/8/layout/process3"/>
    <dgm:cxn modelId="{CFD1EAD0-EAB5-4836-B55D-CF721BFC68BD}" type="presOf" srcId="{76142884-BD6B-471F-9855-DD7F80005A3E}" destId="{C37ED8F1-B675-40A1-842F-01159D19A1CD}" srcOrd="0" destOrd="0" presId="urn:microsoft.com/office/officeart/2005/8/layout/process3"/>
    <dgm:cxn modelId="{3F023ED7-8637-4227-A946-508C4F243273}" srcId="{AA322F6E-E58F-453D-A593-170B2DA454AA}" destId="{76142884-BD6B-471F-9855-DD7F80005A3E}" srcOrd="3" destOrd="0" parTransId="{B4306627-C0FA-4E0D-9B18-1BA6A1D81186}" sibTransId="{4F3DCEFD-ABCB-48D0-A71E-0DE16D5BBE43}"/>
    <dgm:cxn modelId="{8E6FAAD7-6247-47BE-A15E-3BC7104398C4}" type="presOf" srcId="{4D204924-00A8-400F-93E7-2E5A721950F4}" destId="{14E927CA-7495-4C0D-9625-2BDA1B045FE1}" srcOrd="0" destOrd="1" presId="urn:microsoft.com/office/officeart/2005/8/layout/process3"/>
    <dgm:cxn modelId="{138BCEE0-BAAB-46C3-8C1E-676EB1309C74}" srcId="{78D39039-6BFB-4468-8A96-D22CAD41B9A1}" destId="{010A2FC2-0780-4009-8800-007D47D2F54B}" srcOrd="0" destOrd="0" parTransId="{D3BB7804-E4C5-4237-8689-A3BDEC037B27}" sibTransId="{F74C4CD4-6BDD-4BF4-B357-8F1F984784D8}"/>
    <dgm:cxn modelId="{D2CED8E8-B0DA-44B3-8DF8-CF0E052E6C3D}" type="presOf" srcId="{91B601A4-DFDB-4DB3-BB26-DDC62F890EE8}" destId="{5F8FAB21-FEA1-4BBA-9448-B0084834A8B4}" srcOrd="0" destOrd="1" presId="urn:microsoft.com/office/officeart/2005/8/layout/process3"/>
    <dgm:cxn modelId="{E81C7BEC-107A-434D-B8DD-76EDA7AAD00E}" type="presOf" srcId="{2C884E37-F68E-46F0-A1E7-640826BC13A0}" destId="{FC17323C-0019-4B49-BA2D-79E7D7683DCC}" srcOrd="0" destOrd="1" presId="urn:microsoft.com/office/officeart/2005/8/layout/process3"/>
    <dgm:cxn modelId="{34FC33ED-C89B-4D5C-B8FD-01C5799EDA6A}" type="presOf" srcId="{78D39039-6BFB-4468-8A96-D22CAD41B9A1}" destId="{4D419664-70A2-40FC-83B1-1A2738627E48}" srcOrd="0" destOrd="0" presId="urn:microsoft.com/office/officeart/2005/8/layout/process3"/>
    <dgm:cxn modelId="{97ED1EEE-77EA-477A-B330-EE849F33907E}" type="presOf" srcId="{0C7B8560-F0D2-4686-BA04-508A16C9A7DD}" destId="{7AFBBB56-054C-402B-A5F6-FF8D528F860B}" srcOrd="0" destOrd="0" presId="urn:microsoft.com/office/officeart/2005/8/layout/process3"/>
    <dgm:cxn modelId="{B85922F5-8826-4BE4-8090-CE855E685D89}" srcId="{7130C25B-E4B7-4660-B6BF-038AB701C6FA}" destId="{45E0FD0A-6A5E-4D53-9913-EF97B76BA0D5}" srcOrd="0" destOrd="0" parTransId="{3323F8E8-09F0-45DE-8618-E4D92FC43426}" sibTransId="{71C83067-4353-4486-BF4A-98E412685E89}"/>
    <dgm:cxn modelId="{30EB4EF5-24CA-40E7-A1DC-6E4D793CC211}" srcId="{38C71829-A4B5-4262-B137-309DBD0C9F9A}" destId="{ED0F1E5A-F562-4C86-805C-D550837A41E3}" srcOrd="1" destOrd="0" parTransId="{44C7E408-0441-4BA6-844D-3DEC6378D11A}" sibTransId="{9F80C5B1-E8B8-4C8E-97A5-AED2B4C010C1}"/>
    <dgm:cxn modelId="{7606A1F6-4896-48F4-91BE-EB7F1E361BAF}" type="presOf" srcId="{78D39039-6BFB-4468-8A96-D22CAD41B9A1}" destId="{53213B9D-2652-4073-9B8F-14363F6E4907}" srcOrd="1" destOrd="0" presId="urn:microsoft.com/office/officeart/2005/8/layout/process3"/>
    <dgm:cxn modelId="{EACB45FC-2DCF-4985-B89D-135D28C9BB04}" srcId="{76142884-BD6B-471F-9855-DD7F80005A3E}" destId="{D8A965A3-6FCC-42AD-A998-EB093CD53AC3}" srcOrd="1" destOrd="0" parTransId="{3C991D2C-95A5-498E-8CB7-445FBA8B0CE7}" sibTransId="{370DD96F-29C6-473A-BCA5-3D2F9ADF2AA8}"/>
    <dgm:cxn modelId="{C03CBCFD-E0BA-4EF8-978C-0D4734CE641A}" type="presOf" srcId="{D8A965A3-6FCC-42AD-A998-EB093CD53AC3}" destId="{C60B9552-6D5C-4D06-B34F-E8D37B5299B2}" srcOrd="0" destOrd="1" presId="urn:microsoft.com/office/officeart/2005/8/layout/process3"/>
    <dgm:cxn modelId="{075A0330-45F5-4B15-8003-2771DDCC3355}" type="presParOf" srcId="{E3B4A0B3-991B-4BE3-9DF4-0DB9E274EF9E}" destId="{A00C9321-EFD0-4F46-A3E2-9E36AEBD0FA1}" srcOrd="0" destOrd="0" presId="urn:microsoft.com/office/officeart/2005/8/layout/process3"/>
    <dgm:cxn modelId="{C86D9AFA-D2BA-483C-9F97-BFAEF0791E1C}" type="presParOf" srcId="{A00C9321-EFD0-4F46-A3E2-9E36AEBD0FA1}" destId="{4E729C7C-3ACC-45F1-BCC8-48E1B4D143A5}" srcOrd="0" destOrd="0" presId="urn:microsoft.com/office/officeart/2005/8/layout/process3"/>
    <dgm:cxn modelId="{9F7C4436-7AEE-496D-AAFC-2240651CD95E}" type="presParOf" srcId="{A00C9321-EFD0-4F46-A3E2-9E36AEBD0FA1}" destId="{0C037506-C6F6-4A59-B235-DD4CEA4993CE}" srcOrd="1" destOrd="0" presId="urn:microsoft.com/office/officeart/2005/8/layout/process3"/>
    <dgm:cxn modelId="{85D063AE-2351-479D-9745-C130F0A4F570}" type="presParOf" srcId="{A00C9321-EFD0-4F46-A3E2-9E36AEBD0FA1}" destId="{14E927CA-7495-4C0D-9625-2BDA1B045FE1}" srcOrd="2" destOrd="0" presId="urn:microsoft.com/office/officeart/2005/8/layout/process3"/>
    <dgm:cxn modelId="{087C81AD-7D60-4FEB-8D22-7FBA13AE3C7E}" type="presParOf" srcId="{E3B4A0B3-991B-4BE3-9DF4-0DB9E274EF9E}" destId="{5EC5605E-B930-4015-A876-C47D2A76B676}" srcOrd="1" destOrd="0" presId="urn:microsoft.com/office/officeart/2005/8/layout/process3"/>
    <dgm:cxn modelId="{78093BBF-BA93-4862-8393-44CFBDC7DE92}" type="presParOf" srcId="{5EC5605E-B930-4015-A876-C47D2A76B676}" destId="{EAB3E2E2-BE6F-47F6-896F-9CB78DB6DE39}" srcOrd="0" destOrd="0" presId="urn:microsoft.com/office/officeart/2005/8/layout/process3"/>
    <dgm:cxn modelId="{77A286FE-9937-4F2C-8B6E-D358D2A674F8}" type="presParOf" srcId="{E3B4A0B3-991B-4BE3-9DF4-0DB9E274EF9E}" destId="{084CBA43-7CFE-4A88-9788-0AD8711E8F0C}" srcOrd="2" destOrd="0" presId="urn:microsoft.com/office/officeart/2005/8/layout/process3"/>
    <dgm:cxn modelId="{BC4627CC-BBD6-410C-883A-50085B3E0C0D}" type="presParOf" srcId="{084CBA43-7CFE-4A88-9788-0AD8711E8F0C}" destId="{8302CF87-9C83-4756-80DC-655FDE77EA55}" srcOrd="0" destOrd="0" presId="urn:microsoft.com/office/officeart/2005/8/layout/process3"/>
    <dgm:cxn modelId="{2E73D1D1-4A19-4E86-8327-E3190A5801EC}" type="presParOf" srcId="{084CBA43-7CFE-4A88-9788-0AD8711E8F0C}" destId="{2F77026F-AE30-4F51-B3E9-A5B23740E3B6}" srcOrd="1" destOrd="0" presId="urn:microsoft.com/office/officeart/2005/8/layout/process3"/>
    <dgm:cxn modelId="{D6105F68-80B8-45D4-96D2-1F834089EE2D}" type="presParOf" srcId="{084CBA43-7CFE-4A88-9788-0AD8711E8F0C}" destId="{5F8FAB21-FEA1-4BBA-9448-B0084834A8B4}" srcOrd="2" destOrd="0" presId="urn:microsoft.com/office/officeart/2005/8/layout/process3"/>
    <dgm:cxn modelId="{31A8268B-09AF-41C9-B15B-382935594EB2}" type="presParOf" srcId="{E3B4A0B3-991B-4BE3-9DF4-0DB9E274EF9E}" destId="{79983C38-0E4B-4C05-AAE9-DCA687B49E27}" srcOrd="3" destOrd="0" presId="urn:microsoft.com/office/officeart/2005/8/layout/process3"/>
    <dgm:cxn modelId="{3C4214EE-FC43-4086-9565-9774F6D8861C}" type="presParOf" srcId="{79983C38-0E4B-4C05-AAE9-DCA687B49E27}" destId="{1441552B-41D1-4197-9231-EC5520B153C3}" srcOrd="0" destOrd="0" presId="urn:microsoft.com/office/officeart/2005/8/layout/process3"/>
    <dgm:cxn modelId="{B9882982-5A66-48D5-B0D5-DB084F2A8967}" type="presParOf" srcId="{E3B4A0B3-991B-4BE3-9DF4-0DB9E274EF9E}" destId="{1C26B379-A63D-49A8-9E00-AE21C0416D2B}" srcOrd="4" destOrd="0" presId="urn:microsoft.com/office/officeart/2005/8/layout/process3"/>
    <dgm:cxn modelId="{7F1CC96B-F6D9-4C86-8762-FA4D28BBF95D}" type="presParOf" srcId="{1C26B379-A63D-49A8-9E00-AE21C0416D2B}" destId="{218C6EC3-15B5-46DC-A339-2A02F7305DB5}" srcOrd="0" destOrd="0" presId="urn:microsoft.com/office/officeart/2005/8/layout/process3"/>
    <dgm:cxn modelId="{B4263A80-22B0-4C73-8500-2CB7ECC2D3B7}" type="presParOf" srcId="{1C26B379-A63D-49A8-9E00-AE21C0416D2B}" destId="{6960F92B-AF41-40BA-BD50-C1C815886E53}" srcOrd="1" destOrd="0" presId="urn:microsoft.com/office/officeart/2005/8/layout/process3"/>
    <dgm:cxn modelId="{EC244C03-3049-4BBA-A472-D16FF7ED6080}" type="presParOf" srcId="{1C26B379-A63D-49A8-9E00-AE21C0416D2B}" destId="{7A2AB715-A794-4D18-8C32-84E89E499DF5}" srcOrd="2" destOrd="0" presId="urn:microsoft.com/office/officeart/2005/8/layout/process3"/>
    <dgm:cxn modelId="{CD850256-EBFC-4235-9D70-2828305287E9}" type="presParOf" srcId="{E3B4A0B3-991B-4BE3-9DF4-0DB9E274EF9E}" destId="{7AFBBB56-054C-402B-A5F6-FF8D528F860B}" srcOrd="5" destOrd="0" presId="urn:microsoft.com/office/officeart/2005/8/layout/process3"/>
    <dgm:cxn modelId="{7CF23A9B-78A6-4644-939A-43403CA9F8B8}" type="presParOf" srcId="{7AFBBB56-054C-402B-A5F6-FF8D528F860B}" destId="{A3846979-5780-4A49-8863-7A48DB81BC0D}" srcOrd="0" destOrd="0" presId="urn:microsoft.com/office/officeart/2005/8/layout/process3"/>
    <dgm:cxn modelId="{0BF59EDA-4E94-4ABA-B68F-B6268ED2BF39}" type="presParOf" srcId="{E3B4A0B3-991B-4BE3-9DF4-0DB9E274EF9E}" destId="{8B29848E-084D-4C92-951C-930A38D0E547}" srcOrd="6" destOrd="0" presId="urn:microsoft.com/office/officeart/2005/8/layout/process3"/>
    <dgm:cxn modelId="{48CBC867-104A-4ADB-AE10-CA81D51B9E7B}" type="presParOf" srcId="{8B29848E-084D-4C92-951C-930A38D0E547}" destId="{C37ED8F1-B675-40A1-842F-01159D19A1CD}" srcOrd="0" destOrd="0" presId="urn:microsoft.com/office/officeart/2005/8/layout/process3"/>
    <dgm:cxn modelId="{D9E5E12D-1EA5-48D4-AD87-B0AD17BB9AFD}" type="presParOf" srcId="{8B29848E-084D-4C92-951C-930A38D0E547}" destId="{5CB60F85-D61B-4690-A915-AA668D2517FA}" srcOrd="1" destOrd="0" presId="urn:microsoft.com/office/officeart/2005/8/layout/process3"/>
    <dgm:cxn modelId="{18C08935-2821-46E9-81E1-F27818F1AA9E}" type="presParOf" srcId="{8B29848E-084D-4C92-951C-930A38D0E547}" destId="{C60B9552-6D5C-4D06-B34F-E8D37B5299B2}" srcOrd="2" destOrd="0" presId="urn:microsoft.com/office/officeart/2005/8/layout/process3"/>
    <dgm:cxn modelId="{A3DFFD3B-AD3F-40C8-A94A-623E5889F27C}" type="presParOf" srcId="{E3B4A0B3-991B-4BE3-9DF4-0DB9E274EF9E}" destId="{BC5694EE-79B4-49B3-8872-BF8612E4943D}" srcOrd="7" destOrd="0" presId="urn:microsoft.com/office/officeart/2005/8/layout/process3"/>
    <dgm:cxn modelId="{DDC3F194-C1C9-415F-B58F-7D57317CF335}" type="presParOf" srcId="{BC5694EE-79B4-49B3-8872-BF8612E4943D}" destId="{39D826BF-BB3B-436F-BEC1-D5F3D64AE9C2}" srcOrd="0" destOrd="0" presId="urn:microsoft.com/office/officeart/2005/8/layout/process3"/>
    <dgm:cxn modelId="{31BB1BD5-6A47-4CA6-94BE-3F3EE51A553E}" type="presParOf" srcId="{E3B4A0B3-991B-4BE3-9DF4-0DB9E274EF9E}" destId="{4F5387B4-9683-4180-ADEC-68BB71ABBAF8}" srcOrd="8" destOrd="0" presId="urn:microsoft.com/office/officeart/2005/8/layout/process3"/>
    <dgm:cxn modelId="{706E0E85-2997-409D-9960-D5C5B31627F9}" type="presParOf" srcId="{4F5387B4-9683-4180-ADEC-68BB71ABBAF8}" destId="{4D419664-70A2-40FC-83B1-1A2738627E48}" srcOrd="0" destOrd="0" presId="urn:microsoft.com/office/officeart/2005/8/layout/process3"/>
    <dgm:cxn modelId="{8CC6855B-DE28-46D0-958F-492F21624409}" type="presParOf" srcId="{4F5387B4-9683-4180-ADEC-68BB71ABBAF8}" destId="{53213B9D-2652-4073-9B8F-14363F6E4907}" srcOrd="1" destOrd="0" presId="urn:microsoft.com/office/officeart/2005/8/layout/process3"/>
    <dgm:cxn modelId="{E61CD9EC-74AC-4E6F-B0FD-03AE1C3C6968}" type="presParOf" srcId="{4F5387B4-9683-4180-ADEC-68BB71ABBAF8}" destId="{FC17323C-0019-4B49-BA2D-79E7D7683DCC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037506-C6F6-4A59-B235-DD4CEA4993CE}">
      <dsp:nvSpPr>
        <dsp:cNvPr id="0" name=""/>
        <dsp:cNvSpPr/>
      </dsp:nvSpPr>
      <dsp:spPr>
        <a:xfrm>
          <a:off x="5065" y="2066980"/>
          <a:ext cx="1142926" cy="561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Literature</a:t>
          </a:r>
        </a:p>
      </dsp:txBody>
      <dsp:txXfrm>
        <a:off x="5065" y="2066980"/>
        <a:ext cx="1142926" cy="374400"/>
      </dsp:txXfrm>
    </dsp:sp>
    <dsp:sp modelId="{14E927CA-7495-4C0D-9625-2BDA1B045FE1}">
      <dsp:nvSpPr>
        <dsp:cNvPr id="0" name=""/>
        <dsp:cNvSpPr/>
      </dsp:nvSpPr>
      <dsp:spPr>
        <a:xfrm>
          <a:off x="239159" y="2441380"/>
          <a:ext cx="1142926" cy="748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Paper1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Paper2</a:t>
          </a:r>
        </a:p>
      </dsp:txBody>
      <dsp:txXfrm>
        <a:off x="261091" y="2463312"/>
        <a:ext cx="1099062" cy="704936"/>
      </dsp:txXfrm>
    </dsp:sp>
    <dsp:sp modelId="{5EC5605E-B930-4015-A876-C47D2A76B676}">
      <dsp:nvSpPr>
        <dsp:cNvPr id="0" name=""/>
        <dsp:cNvSpPr/>
      </dsp:nvSpPr>
      <dsp:spPr>
        <a:xfrm>
          <a:off x="1321255" y="2111902"/>
          <a:ext cx="367318" cy="2845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321255" y="2168813"/>
        <a:ext cx="281952" cy="170733"/>
      </dsp:txXfrm>
    </dsp:sp>
    <dsp:sp modelId="{2F77026F-AE30-4F51-B3E9-A5B23740E3B6}">
      <dsp:nvSpPr>
        <dsp:cNvPr id="0" name=""/>
        <dsp:cNvSpPr/>
      </dsp:nvSpPr>
      <dsp:spPr>
        <a:xfrm>
          <a:off x="1841046" y="2066980"/>
          <a:ext cx="1142926" cy="561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477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477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477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Input</a:t>
          </a:r>
        </a:p>
      </dsp:txBody>
      <dsp:txXfrm>
        <a:off x="1841046" y="2066980"/>
        <a:ext cx="1142926" cy="374400"/>
      </dsp:txXfrm>
    </dsp:sp>
    <dsp:sp modelId="{5F8FAB21-FEA1-4BBA-9448-B0084834A8B4}">
      <dsp:nvSpPr>
        <dsp:cNvPr id="0" name=""/>
        <dsp:cNvSpPr/>
      </dsp:nvSpPr>
      <dsp:spPr>
        <a:xfrm>
          <a:off x="2075140" y="2441380"/>
          <a:ext cx="1142926" cy="748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477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RawData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FinalData</a:t>
          </a:r>
          <a:endParaRPr lang="en-US" sz="1300" kern="1200" dirty="0"/>
        </a:p>
      </dsp:txBody>
      <dsp:txXfrm>
        <a:off x="2097072" y="2463312"/>
        <a:ext cx="1099062" cy="704936"/>
      </dsp:txXfrm>
    </dsp:sp>
    <dsp:sp modelId="{79983C38-0E4B-4C05-AAE9-DCA687B49E27}">
      <dsp:nvSpPr>
        <dsp:cNvPr id="0" name=""/>
        <dsp:cNvSpPr/>
      </dsp:nvSpPr>
      <dsp:spPr>
        <a:xfrm>
          <a:off x="3157237" y="2111902"/>
          <a:ext cx="367318" cy="2845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529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529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529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157237" y="2168813"/>
        <a:ext cx="281952" cy="170733"/>
      </dsp:txXfrm>
    </dsp:sp>
    <dsp:sp modelId="{6960F92B-AF41-40BA-BD50-C1C815886E53}">
      <dsp:nvSpPr>
        <dsp:cNvPr id="0" name=""/>
        <dsp:cNvSpPr/>
      </dsp:nvSpPr>
      <dsp:spPr>
        <a:xfrm>
          <a:off x="3677027" y="2066980"/>
          <a:ext cx="1142926" cy="561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954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954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954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Output</a:t>
          </a:r>
        </a:p>
      </dsp:txBody>
      <dsp:txXfrm>
        <a:off x="3677027" y="2066980"/>
        <a:ext cx="1142926" cy="374400"/>
      </dsp:txXfrm>
    </dsp:sp>
    <dsp:sp modelId="{7A2AB715-A794-4D18-8C32-84E89E499DF5}">
      <dsp:nvSpPr>
        <dsp:cNvPr id="0" name=""/>
        <dsp:cNvSpPr/>
      </dsp:nvSpPr>
      <dsp:spPr>
        <a:xfrm>
          <a:off x="3911121" y="2441380"/>
          <a:ext cx="1142926" cy="748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954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Stats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Regressions</a:t>
          </a:r>
        </a:p>
      </dsp:txBody>
      <dsp:txXfrm>
        <a:off x="3933053" y="2463312"/>
        <a:ext cx="1099062" cy="704936"/>
      </dsp:txXfrm>
    </dsp:sp>
    <dsp:sp modelId="{7AFBBB56-054C-402B-A5F6-FF8D528F860B}">
      <dsp:nvSpPr>
        <dsp:cNvPr id="0" name=""/>
        <dsp:cNvSpPr/>
      </dsp:nvSpPr>
      <dsp:spPr>
        <a:xfrm>
          <a:off x="4993218" y="2111902"/>
          <a:ext cx="367318" cy="2845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105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105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105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993218" y="2168813"/>
        <a:ext cx="281952" cy="170733"/>
      </dsp:txXfrm>
    </dsp:sp>
    <dsp:sp modelId="{5CB60F85-D61B-4690-A915-AA668D2517FA}">
      <dsp:nvSpPr>
        <dsp:cNvPr id="0" name=""/>
        <dsp:cNvSpPr/>
      </dsp:nvSpPr>
      <dsp:spPr>
        <a:xfrm>
          <a:off x="5513009" y="2066980"/>
          <a:ext cx="1142926" cy="561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1431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1431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1431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5513009" y="2066980"/>
        <a:ext cx="1142926" cy="374400"/>
      </dsp:txXfrm>
    </dsp:sp>
    <dsp:sp modelId="{C60B9552-6D5C-4D06-B34F-E8D37B5299B2}">
      <dsp:nvSpPr>
        <dsp:cNvPr id="0" name=""/>
        <dsp:cNvSpPr/>
      </dsp:nvSpPr>
      <dsp:spPr>
        <a:xfrm>
          <a:off x="5747102" y="2441380"/>
          <a:ext cx="1142926" cy="748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1431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Report1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Report2</a:t>
          </a:r>
        </a:p>
      </dsp:txBody>
      <dsp:txXfrm>
        <a:off x="5769034" y="2463312"/>
        <a:ext cx="1099062" cy="704936"/>
      </dsp:txXfrm>
    </dsp:sp>
    <dsp:sp modelId="{BC5694EE-79B4-49B3-8872-BF8612E4943D}">
      <dsp:nvSpPr>
        <dsp:cNvPr id="0" name=""/>
        <dsp:cNvSpPr/>
      </dsp:nvSpPr>
      <dsp:spPr>
        <a:xfrm>
          <a:off x="6829199" y="2111902"/>
          <a:ext cx="367318" cy="2845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1587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1587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1587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829199" y="2168813"/>
        <a:ext cx="281952" cy="170733"/>
      </dsp:txXfrm>
    </dsp:sp>
    <dsp:sp modelId="{53213B9D-2652-4073-9B8F-14363F6E4907}">
      <dsp:nvSpPr>
        <dsp:cNvPr id="0" name=""/>
        <dsp:cNvSpPr/>
      </dsp:nvSpPr>
      <dsp:spPr>
        <a:xfrm>
          <a:off x="7348990" y="2066980"/>
          <a:ext cx="1142926" cy="561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1909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1909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1909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Script</a:t>
          </a:r>
        </a:p>
      </dsp:txBody>
      <dsp:txXfrm>
        <a:off x="7348990" y="2066980"/>
        <a:ext cx="1142926" cy="374400"/>
      </dsp:txXfrm>
    </dsp:sp>
    <dsp:sp modelId="{FC17323C-0019-4B49-BA2D-79E7D7683DCC}">
      <dsp:nvSpPr>
        <dsp:cNvPr id="0" name=""/>
        <dsp:cNvSpPr/>
      </dsp:nvSpPr>
      <dsp:spPr>
        <a:xfrm>
          <a:off x="7583083" y="2441380"/>
          <a:ext cx="1142926" cy="748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1909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Stats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Regressions</a:t>
          </a:r>
        </a:p>
      </dsp:txBody>
      <dsp:txXfrm>
        <a:off x="7605015" y="2463312"/>
        <a:ext cx="1099062" cy="7049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037506-C6F6-4A59-B235-DD4CEA4993CE}">
      <dsp:nvSpPr>
        <dsp:cNvPr id="0" name=""/>
        <dsp:cNvSpPr/>
      </dsp:nvSpPr>
      <dsp:spPr>
        <a:xfrm>
          <a:off x="5065" y="2066980"/>
          <a:ext cx="1142926" cy="561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Literature</a:t>
          </a:r>
        </a:p>
      </dsp:txBody>
      <dsp:txXfrm>
        <a:off x="5065" y="2066980"/>
        <a:ext cx="1142926" cy="374400"/>
      </dsp:txXfrm>
    </dsp:sp>
    <dsp:sp modelId="{14E927CA-7495-4C0D-9625-2BDA1B045FE1}">
      <dsp:nvSpPr>
        <dsp:cNvPr id="0" name=""/>
        <dsp:cNvSpPr/>
      </dsp:nvSpPr>
      <dsp:spPr>
        <a:xfrm>
          <a:off x="239159" y="2441380"/>
          <a:ext cx="1142926" cy="748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Paper1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Paper2</a:t>
          </a:r>
        </a:p>
      </dsp:txBody>
      <dsp:txXfrm>
        <a:off x="261091" y="2463312"/>
        <a:ext cx="1099062" cy="704936"/>
      </dsp:txXfrm>
    </dsp:sp>
    <dsp:sp modelId="{5EC5605E-B930-4015-A876-C47D2A76B676}">
      <dsp:nvSpPr>
        <dsp:cNvPr id="0" name=""/>
        <dsp:cNvSpPr/>
      </dsp:nvSpPr>
      <dsp:spPr>
        <a:xfrm>
          <a:off x="1321255" y="2111902"/>
          <a:ext cx="367318" cy="2845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321255" y="2168813"/>
        <a:ext cx="281952" cy="170733"/>
      </dsp:txXfrm>
    </dsp:sp>
    <dsp:sp modelId="{2F77026F-AE30-4F51-B3E9-A5B23740E3B6}">
      <dsp:nvSpPr>
        <dsp:cNvPr id="0" name=""/>
        <dsp:cNvSpPr/>
      </dsp:nvSpPr>
      <dsp:spPr>
        <a:xfrm>
          <a:off x="1841046" y="2066980"/>
          <a:ext cx="1142926" cy="561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477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477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477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Input</a:t>
          </a:r>
        </a:p>
      </dsp:txBody>
      <dsp:txXfrm>
        <a:off x="1841046" y="2066980"/>
        <a:ext cx="1142926" cy="374400"/>
      </dsp:txXfrm>
    </dsp:sp>
    <dsp:sp modelId="{5F8FAB21-FEA1-4BBA-9448-B0084834A8B4}">
      <dsp:nvSpPr>
        <dsp:cNvPr id="0" name=""/>
        <dsp:cNvSpPr/>
      </dsp:nvSpPr>
      <dsp:spPr>
        <a:xfrm>
          <a:off x="2075140" y="2441380"/>
          <a:ext cx="1142926" cy="748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477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RawData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FinalData</a:t>
          </a:r>
          <a:endParaRPr lang="en-US" sz="1300" kern="1200" dirty="0"/>
        </a:p>
      </dsp:txBody>
      <dsp:txXfrm>
        <a:off x="2097072" y="2463312"/>
        <a:ext cx="1099062" cy="704936"/>
      </dsp:txXfrm>
    </dsp:sp>
    <dsp:sp modelId="{79983C38-0E4B-4C05-AAE9-DCA687B49E27}">
      <dsp:nvSpPr>
        <dsp:cNvPr id="0" name=""/>
        <dsp:cNvSpPr/>
      </dsp:nvSpPr>
      <dsp:spPr>
        <a:xfrm>
          <a:off x="3157237" y="2111902"/>
          <a:ext cx="367318" cy="2845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529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529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529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157237" y="2168813"/>
        <a:ext cx="281952" cy="170733"/>
      </dsp:txXfrm>
    </dsp:sp>
    <dsp:sp modelId="{6960F92B-AF41-40BA-BD50-C1C815886E53}">
      <dsp:nvSpPr>
        <dsp:cNvPr id="0" name=""/>
        <dsp:cNvSpPr/>
      </dsp:nvSpPr>
      <dsp:spPr>
        <a:xfrm>
          <a:off x="3677027" y="2066980"/>
          <a:ext cx="1142926" cy="561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954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954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954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Output</a:t>
          </a:r>
        </a:p>
      </dsp:txBody>
      <dsp:txXfrm>
        <a:off x="3677027" y="2066980"/>
        <a:ext cx="1142926" cy="374400"/>
      </dsp:txXfrm>
    </dsp:sp>
    <dsp:sp modelId="{7A2AB715-A794-4D18-8C32-84E89E499DF5}">
      <dsp:nvSpPr>
        <dsp:cNvPr id="0" name=""/>
        <dsp:cNvSpPr/>
      </dsp:nvSpPr>
      <dsp:spPr>
        <a:xfrm>
          <a:off x="3911121" y="2441380"/>
          <a:ext cx="1142926" cy="748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954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Stats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Regressions</a:t>
          </a:r>
        </a:p>
      </dsp:txBody>
      <dsp:txXfrm>
        <a:off x="3933053" y="2463312"/>
        <a:ext cx="1099062" cy="704936"/>
      </dsp:txXfrm>
    </dsp:sp>
    <dsp:sp modelId="{7AFBBB56-054C-402B-A5F6-FF8D528F860B}">
      <dsp:nvSpPr>
        <dsp:cNvPr id="0" name=""/>
        <dsp:cNvSpPr/>
      </dsp:nvSpPr>
      <dsp:spPr>
        <a:xfrm>
          <a:off x="4993218" y="2111902"/>
          <a:ext cx="367318" cy="2845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105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105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105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993218" y="2168813"/>
        <a:ext cx="281952" cy="170733"/>
      </dsp:txXfrm>
    </dsp:sp>
    <dsp:sp modelId="{5CB60F85-D61B-4690-A915-AA668D2517FA}">
      <dsp:nvSpPr>
        <dsp:cNvPr id="0" name=""/>
        <dsp:cNvSpPr/>
      </dsp:nvSpPr>
      <dsp:spPr>
        <a:xfrm>
          <a:off x="5513009" y="2066980"/>
          <a:ext cx="1142926" cy="561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1431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1431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1431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5513009" y="2066980"/>
        <a:ext cx="1142926" cy="374400"/>
      </dsp:txXfrm>
    </dsp:sp>
    <dsp:sp modelId="{C60B9552-6D5C-4D06-B34F-E8D37B5299B2}">
      <dsp:nvSpPr>
        <dsp:cNvPr id="0" name=""/>
        <dsp:cNvSpPr/>
      </dsp:nvSpPr>
      <dsp:spPr>
        <a:xfrm>
          <a:off x="5747102" y="2441380"/>
          <a:ext cx="1142926" cy="748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1431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Report1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Report2</a:t>
          </a:r>
        </a:p>
      </dsp:txBody>
      <dsp:txXfrm>
        <a:off x="5769034" y="2463312"/>
        <a:ext cx="1099062" cy="704936"/>
      </dsp:txXfrm>
    </dsp:sp>
    <dsp:sp modelId="{BC5694EE-79B4-49B3-8872-BF8612E4943D}">
      <dsp:nvSpPr>
        <dsp:cNvPr id="0" name=""/>
        <dsp:cNvSpPr/>
      </dsp:nvSpPr>
      <dsp:spPr>
        <a:xfrm>
          <a:off x="6829199" y="2111902"/>
          <a:ext cx="367318" cy="2845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1587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1587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1587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829199" y="2168813"/>
        <a:ext cx="281952" cy="170733"/>
      </dsp:txXfrm>
    </dsp:sp>
    <dsp:sp modelId="{53213B9D-2652-4073-9B8F-14363F6E4907}">
      <dsp:nvSpPr>
        <dsp:cNvPr id="0" name=""/>
        <dsp:cNvSpPr/>
      </dsp:nvSpPr>
      <dsp:spPr>
        <a:xfrm>
          <a:off x="7348990" y="2066980"/>
          <a:ext cx="1142926" cy="561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1909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1909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1909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Script</a:t>
          </a:r>
        </a:p>
      </dsp:txBody>
      <dsp:txXfrm>
        <a:off x="7348990" y="2066980"/>
        <a:ext cx="1142926" cy="374400"/>
      </dsp:txXfrm>
    </dsp:sp>
    <dsp:sp modelId="{FC17323C-0019-4B49-BA2D-79E7D7683DCC}">
      <dsp:nvSpPr>
        <dsp:cNvPr id="0" name=""/>
        <dsp:cNvSpPr/>
      </dsp:nvSpPr>
      <dsp:spPr>
        <a:xfrm>
          <a:off x="7583083" y="2441380"/>
          <a:ext cx="1142926" cy="748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1909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Stats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Regressions</a:t>
          </a:r>
        </a:p>
      </dsp:txBody>
      <dsp:txXfrm>
        <a:off x="7605015" y="2463312"/>
        <a:ext cx="1099062" cy="7049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037506-C6F6-4A59-B235-DD4CEA4993CE}">
      <dsp:nvSpPr>
        <dsp:cNvPr id="0" name=""/>
        <dsp:cNvSpPr/>
      </dsp:nvSpPr>
      <dsp:spPr>
        <a:xfrm>
          <a:off x="5065" y="2066980"/>
          <a:ext cx="1142926" cy="561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Literature</a:t>
          </a:r>
        </a:p>
      </dsp:txBody>
      <dsp:txXfrm>
        <a:off x="5065" y="2066980"/>
        <a:ext cx="1142926" cy="374400"/>
      </dsp:txXfrm>
    </dsp:sp>
    <dsp:sp modelId="{14E927CA-7495-4C0D-9625-2BDA1B045FE1}">
      <dsp:nvSpPr>
        <dsp:cNvPr id="0" name=""/>
        <dsp:cNvSpPr/>
      </dsp:nvSpPr>
      <dsp:spPr>
        <a:xfrm>
          <a:off x="239159" y="2441380"/>
          <a:ext cx="1142926" cy="748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Paper1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Paper2</a:t>
          </a:r>
        </a:p>
      </dsp:txBody>
      <dsp:txXfrm>
        <a:off x="261091" y="2463312"/>
        <a:ext cx="1099062" cy="704936"/>
      </dsp:txXfrm>
    </dsp:sp>
    <dsp:sp modelId="{5EC5605E-B930-4015-A876-C47D2A76B676}">
      <dsp:nvSpPr>
        <dsp:cNvPr id="0" name=""/>
        <dsp:cNvSpPr/>
      </dsp:nvSpPr>
      <dsp:spPr>
        <a:xfrm>
          <a:off x="1321255" y="2111902"/>
          <a:ext cx="367318" cy="2845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321255" y="2168813"/>
        <a:ext cx="281952" cy="170733"/>
      </dsp:txXfrm>
    </dsp:sp>
    <dsp:sp modelId="{2F77026F-AE30-4F51-B3E9-A5B23740E3B6}">
      <dsp:nvSpPr>
        <dsp:cNvPr id="0" name=""/>
        <dsp:cNvSpPr/>
      </dsp:nvSpPr>
      <dsp:spPr>
        <a:xfrm>
          <a:off x="1841046" y="2066980"/>
          <a:ext cx="1142926" cy="561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477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477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477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Input</a:t>
          </a:r>
        </a:p>
      </dsp:txBody>
      <dsp:txXfrm>
        <a:off x="1841046" y="2066980"/>
        <a:ext cx="1142926" cy="374400"/>
      </dsp:txXfrm>
    </dsp:sp>
    <dsp:sp modelId="{5F8FAB21-FEA1-4BBA-9448-B0084834A8B4}">
      <dsp:nvSpPr>
        <dsp:cNvPr id="0" name=""/>
        <dsp:cNvSpPr/>
      </dsp:nvSpPr>
      <dsp:spPr>
        <a:xfrm>
          <a:off x="2075140" y="2441380"/>
          <a:ext cx="1142926" cy="748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477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RawData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FinalData</a:t>
          </a:r>
          <a:endParaRPr lang="en-US" sz="1300" kern="1200" dirty="0"/>
        </a:p>
      </dsp:txBody>
      <dsp:txXfrm>
        <a:off x="2097072" y="2463312"/>
        <a:ext cx="1099062" cy="704936"/>
      </dsp:txXfrm>
    </dsp:sp>
    <dsp:sp modelId="{79983C38-0E4B-4C05-AAE9-DCA687B49E27}">
      <dsp:nvSpPr>
        <dsp:cNvPr id="0" name=""/>
        <dsp:cNvSpPr/>
      </dsp:nvSpPr>
      <dsp:spPr>
        <a:xfrm>
          <a:off x="3157237" y="2111902"/>
          <a:ext cx="367318" cy="2845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529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529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529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157237" y="2168813"/>
        <a:ext cx="281952" cy="170733"/>
      </dsp:txXfrm>
    </dsp:sp>
    <dsp:sp modelId="{6960F92B-AF41-40BA-BD50-C1C815886E53}">
      <dsp:nvSpPr>
        <dsp:cNvPr id="0" name=""/>
        <dsp:cNvSpPr/>
      </dsp:nvSpPr>
      <dsp:spPr>
        <a:xfrm>
          <a:off x="3677027" y="2066980"/>
          <a:ext cx="1142926" cy="561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954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954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954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Output</a:t>
          </a:r>
        </a:p>
      </dsp:txBody>
      <dsp:txXfrm>
        <a:off x="3677027" y="2066980"/>
        <a:ext cx="1142926" cy="374400"/>
      </dsp:txXfrm>
    </dsp:sp>
    <dsp:sp modelId="{7A2AB715-A794-4D18-8C32-84E89E499DF5}">
      <dsp:nvSpPr>
        <dsp:cNvPr id="0" name=""/>
        <dsp:cNvSpPr/>
      </dsp:nvSpPr>
      <dsp:spPr>
        <a:xfrm>
          <a:off x="3911121" y="2441380"/>
          <a:ext cx="1142926" cy="748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954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Stats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Regressions</a:t>
          </a:r>
        </a:p>
      </dsp:txBody>
      <dsp:txXfrm>
        <a:off x="3933053" y="2463312"/>
        <a:ext cx="1099062" cy="704936"/>
      </dsp:txXfrm>
    </dsp:sp>
    <dsp:sp modelId="{7AFBBB56-054C-402B-A5F6-FF8D528F860B}">
      <dsp:nvSpPr>
        <dsp:cNvPr id="0" name=""/>
        <dsp:cNvSpPr/>
      </dsp:nvSpPr>
      <dsp:spPr>
        <a:xfrm>
          <a:off x="4993218" y="2111902"/>
          <a:ext cx="367318" cy="2845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105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105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105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993218" y="2168813"/>
        <a:ext cx="281952" cy="170733"/>
      </dsp:txXfrm>
    </dsp:sp>
    <dsp:sp modelId="{5CB60F85-D61B-4690-A915-AA668D2517FA}">
      <dsp:nvSpPr>
        <dsp:cNvPr id="0" name=""/>
        <dsp:cNvSpPr/>
      </dsp:nvSpPr>
      <dsp:spPr>
        <a:xfrm>
          <a:off x="5513009" y="2066980"/>
          <a:ext cx="1142926" cy="561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1431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1431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1431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5513009" y="2066980"/>
        <a:ext cx="1142926" cy="374400"/>
      </dsp:txXfrm>
    </dsp:sp>
    <dsp:sp modelId="{C60B9552-6D5C-4D06-B34F-E8D37B5299B2}">
      <dsp:nvSpPr>
        <dsp:cNvPr id="0" name=""/>
        <dsp:cNvSpPr/>
      </dsp:nvSpPr>
      <dsp:spPr>
        <a:xfrm>
          <a:off x="5747102" y="2441380"/>
          <a:ext cx="1142926" cy="748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1431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Report1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Report2</a:t>
          </a:r>
        </a:p>
      </dsp:txBody>
      <dsp:txXfrm>
        <a:off x="5769034" y="2463312"/>
        <a:ext cx="1099062" cy="704936"/>
      </dsp:txXfrm>
    </dsp:sp>
    <dsp:sp modelId="{BC5694EE-79B4-49B3-8872-BF8612E4943D}">
      <dsp:nvSpPr>
        <dsp:cNvPr id="0" name=""/>
        <dsp:cNvSpPr/>
      </dsp:nvSpPr>
      <dsp:spPr>
        <a:xfrm>
          <a:off x="6829199" y="2111902"/>
          <a:ext cx="367318" cy="2845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1587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1587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1587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829199" y="2168813"/>
        <a:ext cx="281952" cy="170733"/>
      </dsp:txXfrm>
    </dsp:sp>
    <dsp:sp modelId="{53213B9D-2652-4073-9B8F-14363F6E4907}">
      <dsp:nvSpPr>
        <dsp:cNvPr id="0" name=""/>
        <dsp:cNvSpPr/>
      </dsp:nvSpPr>
      <dsp:spPr>
        <a:xfrm>
          <a:off x="7348990" y="2066980"/>
          <a:ext cx="1142926" cy="561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1909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1909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1909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7348990" y="2066980"/>
        <a:ext cx="1142926" cy="374400"/>
      </dsp:txXfrm>
    </dsp:sp>
    <dsp:sp modelId="{FC17323C-0019-4B49-BA2D-79E7D7683DCC}">
      <dsp:nvSpPr>
        <dsp:cNvPr id="0" name=""/>
        <dsp:cNvSpPr/>
      </dsp:nvSpPr>
      <dsp:spPr>
        <a:xfrm>
          <a:off x="7583083" y="2441380"/>
          <a:ext cx="1142926" cy="748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1909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</dsp:txBody>
      <dsp:txXfrm>
        <a:off x="7605015" y="2463312"/>
        <a:ext cx="1099062" cy="7049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037506-C6F6-4A59-B235-DD4CEA4993CE}">
      <dsp:nvSpPr>
        <dsp:cNvPr id="0" name=""/>
        <dsp:cNvSpPr/>
      </dsp:nvSpPr>
      <dsp:spPr>
        <a:xfrm>
          <a:off x="5065" y="2066980"/>
          <a:ext cx="1142926" cy="561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Literature</a:t>
          </a:r>
        </a:p>
      </dsp:txBody>
      <dsp:txXfrm>
        <a:off x="5065" y="2066980"/>
        <a:ext cx="1142926" cy="374400"/>
      </dsp:txXfrm>
    </dsp:sp>
    <dsp:sp modelId="{14E927CA-7495-4C0D-9625-2BDA1B045FE1}">
      <dsp:nvSpPr>
        <dsp:cNvPr id="0" name=""/>
        <dsp:cNvSpPr/>
      </dsp:nvSpPr>
      <dsp:spPr>
        <a:xfrm>
          <a:off x="239159" y="2441380"/>
          <a:ext cx="1142926" cy="748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Paper1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Paper2</a:t>
          </a:r>
        </a:p>
      </dsp:txBody>
      <dsp:txXfrm>
        <a:off x="261091" y="2463312"/>
        <a:ext cx="1099062" cy="704936"/>
      </dsp:txXfrm>
    </dsp:sp>
    <dsp:sp modelId="{5EC5605E-B930-4015-A876-C47D2A76B676}">
      <dsp:nvSpPr>
        <dsp:cNvPr id="0" name=""/>
        <dsp:cNvSpPr/>
      </dsp:nvSpPr>
      <dsp:spPr>
        <a:xfrm>
          <a:off x="1321255" y="2111902"/>
          <a:ext cx="367318" cy="2845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321255" y="2168813"/>
        <a:ext cx="281952" cy="170733"/>
      </dsp:txXfrm>
    </dsp:sp>
    <dsp:sp modelId="{2F77026F-AE30-4F51-B3E9-A5B23740E3B6}">
      <dsp:nvSpPr>
        <dsp:cNvPr id="0" name=""/>
        <dsp:cNvSpPr/>
      </dsp:nvSpPr>
      <dsp:spPr>
        <a:xfrm>
          <a:off x="1841046" y="2066980"/>
          <a:ext cx="1142926" cy="561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477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477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477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Input</a:t>
          </a:r>
        </a:p>
      </dsp:txBody>
      <dsp:txXfrm>
        <a:off x="1841046" y="2066980"/>
        <a:ext cx="1142926" cy="374400"/>
      </dsp:txXfrm>
    </dsp:sp>
    <dsp:sp modelId="{5F8FAB21-FEA1-4BBA-9448-B0084834A8B4}">
      <dsp:nvSpPr>
        <dsp:cNvPr id="0" name=""/>
        <dsp:cNvSpPr/>
      </dsp:nvSpPr>
      <dsp:spPr>
        <a:xfrm>
          <a:off x="2075140" y="2441380"/>
          <a:ext cx="1142926" cy="748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477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RawData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FinalData</a:t>
          </a:r>
          <a:endParaRPr lang="en-US" sz="1300" kern="1200" dirty="0"/>
        </a:p>
      </dsp:txBody>
      <dsp:txXfrm>
        <a:off x="2097072" y="2463312"/>
        <a:ext cx="1099062" cy="704936"/>
      </dsp:txXfrm>
    </dsp:sp>
    <dsp:sp modelId="{79983C38-0E4B-4C05-AAE9-DCA687B49E27}">
      <dsp:nvSpPr>
        <dsp:cNvPr id="0" name=""/>
        <dsp:cNvSpPr/>
      </dsp:nvSpPr>
      <dsp:spPr>
        <a:xfrm>
          <a:off x="3157237" y="2111902"/>
          <a:ext cx="367318" cy="2845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529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529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529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157237" y="2168813"/>
        <a:ext cx="281952" cy="170733"/>
      </dsp:txXfrm>
    </dsp:sp>
    <dsp:sp modelId="{6960F92B-AF41-40BA-BD50-C1C815886E53}">
      <dsp:nvSpPr>
        <dsp:cNvPr id="0" name=""/>
        <dsp:cNvSpPr/>
      </dsp:nvSpPr>
      <dsp:spPr>
        <a:xfrm>
          <a:off x="3677027" y="2066980"/>
          <a:ext cx="1142926" cy="561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954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954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954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Output</a:t>
          </a:r>
        </a:p>
      </dsp:txBody>
      <dsp:txXfrm>
        <a:off x="3677027" y="2066980"/>
        <a:ext cx="1142926" cy="374400"/>
      </dsp:txXfrm>
    </dsp:sp>
    <dsp:sp modelId="{7A2AB715-A794-4D18-8C32-84E89E499DF5}">
      <dsp:nvSpPr>
        <dsp:cNvPr id="0" name=""/>
        <dsp:cNvSpPr/>
      </dsp:nvSpPr>
      <dsp:spPr>
        <a:xfrm>
          <a:off x="3911121" y="2441380"/>
          <a:ext cx="1142926" cy="748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954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Stats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Regressions</a:t>
          </a:r>
        </a:p>
      </dsp:txBody>
      <dsp:txXfrm>
        <a:off x="3933053" y="2463312"/>
        <a:ext cx="1099062" cy="704936"/>
      </dsp:txXfrm>
    </dsp:sp>
    <dsp:sp modelId="{7AFBBB56-054C-402B-A5F6-FF8D528F860B}">
      <dsp:nvSpPr>
        <dsp:cNvPr id="0" name=""/>
        <dsp:cNvSpPr/>
      </dsp:nvSpPr>
      <dsp:spPr>
        <a:xfrm>
          <a:off x="4993218" y="2111902"/>
          <a:ext cx="367318" cy="2845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105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105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105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993218" y="2168813"/>
        <a:ext cx="281952" cy="170733"/>
      </dsp:txXfrm>
    </dsp:sp>
    <dsp:sp modelId="{5CB60F85-D61B-4690-A915-AA668D2517FA}">
      <dsp:nvSpPr>
        <dsp:cNvPr id="0" name=""/>
        <dsp:cNvSpPr/>
      </dsp:nvSpPr>
      <dsp:spPr>
        <a:xfrm>
          <a:off x="5513009" y="2066980"/>
          <a:ext cx="1142926" cy="561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1431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1431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1431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Results</a:t>
          </a:r>
        </a:p>
      </dsp:txBody>
      <dsp:txXfrm>
        <a:off x="5513009" y="2066980"/>
        <a:ext cx="1142926" cy="374400"/>
      </dsp:txXfrm>
    </dsp:sp>
    <dsp:sp modelId="{C60B9552-6D5C-4D06-B34F-E8D37B5299B2}">
      <dsp:nvSpPr>
        <dsp:cNvPr id="0" name=""/>
        <dsp:cNvSpPr/>
      </dsp:nvSpPr>
      <dsp:spPr>
        <a:xfrm>
          <a:off x="5747102" y="2441380"/>
          <a:ext cx="1142926" cy="748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1431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Report1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Report2</a:t>
          </a:r>
        </a:p>
      </dsp:txBody>
      <dsp:txXfrm>
        <a:off x="5769034" y="2463312"/>
        <a:ext cx="1099062" cy="704936"/>
      </dsp:txXfrm>
    </dsp:sp>
    <dsp:sp modelId="{BC5694EE-79B4-49B3-8872-BF8612E4943D}">
      <dsp:nvSpPr>
        <dsp:cNvPr id="0" name=""/>
        <dsp:cNvSpPr/>
      </dsp:nvSpPr>
      <dsp:spPr>
        <a:xfrm>
          <a:off x="6829199" y="2111902"/>
          <a:ext cx="367318" cy="28455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1587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1587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1587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829199" y="2168813"/>
        <a:ext cx="281952" cy="170733"/>
      </dsp:txXfrm>
    </dsp:sp>
    <dsp:sp modelId="{53213B9D-2652-4073-9B8F-14363F6E4907}">
      <dsp:nvSpPr>
        <dsp:cNvPr id="0" name=""/>
        <dsp:cNvSpPr/>
      </dsp:nvSpPr>
      <dsp:spPr>
        <a:xfrm>
          <a:off x="7348990" y="2066980"/>
          <a:ext cx="1142926" cy="561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1909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1909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1909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Script</a:t>
          </a:r>
        </a:p>
      </dsp:txBody>
      <dsp:txXfrm>
        <a:off x="7348990" y="2066980"/>
        <a:ext cx="1142926" cy="374400"/>
      </dsp:txXfrm>
    </dsp:sp>
    <dsp:sp modelId="{FC17323C-0019-4B49-BA2D-79E7D7683DCC}">
      <dsp:nvSpPr>
        <dsp:cNvPr id="0" name=""/>
        <dsp:cNvSpPr/>
      </dsp:nvSpPr>
      <dsp:spPr>
        <a:xfrm>
          <a:off x="7583083" y="2441380"/>
          <a:ext cx="1142926" cy="748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80000"/>
              <a:hueOff val="0"/>
              <a:satOff val="0"/>
              <a:lumOff val="1909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Stats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Regressions</a:t>
          </a:r>
        </a:p>
      </dsp:txBody>
      <dsp:txXfrm>
        <a:off x="7605015" y="2463312"/>
        <a:ext cx="1099062" cy="7049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81BEA-F5C7-48D8-9A8F-EA0E8C0FB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7532E-1173-4FD3-80D7-9ABBF4209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1F745-08E6-4188-B52F-FC71162A8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728BA-2440-491D-9C03-A5ADDE051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ADC3F-B6CD-4BDC-A330-D4DFEB3EB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69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C8A6-170F-40FB-BC9B-8E9B764D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75691A-1840-4E7B-BBB8-94555EC0E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26713-2F6D-4FD6-B50B-7B5AD2C8C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D6F85-761C-436F-B0F3-5694D6E3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73F94-B087-4C98-97B6-63C3AD7D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1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E0C5AF-9487-4012-BFAA-8FD23F76C0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5C063-D2E8-4E0D-AB82-A870FC497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552E1-50F2-4332-8F78-C66D67CBA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D8319-D4C5-432C-9D8C-A05FEEC1B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1D301-5504-4E32-8FBA-8821F99D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5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1011-F2B0-4186-93BC-2D6CCAD2D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B6833-2A35-4FBE-88FC-A9C8E9B04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42545-F8C6-423B-925B-E7D1D3B30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17169-A075-456F-A409-805B897DC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F85ED-A27E-4613-A804-C8675DD17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71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F943-E92E-4B87-9E76-24A1EC3A5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6D7DF-3543-40A1-8392-01DDB7787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3D6BE-100C-49BF-B526-94EC0B89E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3F5FE-684F-4C30-8C63-B2AF6EB7E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B9809-CB72-4F67-BEA6-6B6C98EE3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30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9D54-59AA-4233-B855-BB291E3AF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BA5B2-7E17-4395-B43E-6B0FF61A9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70FD0-96C6-465C-BE66-1AD43913A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86370-BD39-4D3C-8785-E6A46786D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6DC79-78AD-4F32-850F-96BA303EE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E17084-E13C-44D4-AA98-DF6FC61F4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77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42658-E076-4B32-9E2C-4642B8523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5DC03-B8B2-4307-8F15-C9680E079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01C94-C37D-4F91-B1B6-1BFA0E5A0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3B931-09DF-480C-AEA9-0072387F78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C10309-2CFC-4788-93AD-BE15D2768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D99D2-6BD7-4708-B6ED-38CD7C211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6C82F-966A-4521-8FC8-44E39EBD4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FE702B-F6DB-4C65-A64F-9CE458E9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3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494AC-1804-4A4E-BC78-2BB8F00C7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87685-D506-442E-920E-FE19CFA3A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AF712-86FC-4C4E-A492-D605382BD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C2DEFD-9F1C-4A28-87D9-C8EA42CA5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21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D5557E-410F-417F-8FD4-EC3983AB1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401E94-54CD-42C5-82C0-BD8B36881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3FE3A-12D4-42D9-82D5-75FBE6B9B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17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0B3A8-60D9-4060-8D30-41E600BD4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F05FD-0972-49D0-BAC3-59F50E347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6421E-B43F-4EFD-9F19-9F780A126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9B376-B8BF-4808-A3FA-5B387C3B9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733BAB-FC04-4A39-A2AB-513817F6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85859-3672-40BD-9C96-E4A98F36E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2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9E555-06D5-44D7-A4B6-FBBFED473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545257-BE44-4A9F-99FB-AB47D29DC9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19A9D-FED4-49C4-9B11-7423CB90A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FF9D2-4939-45C5-9184-0621E72C5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B87D1-50F4-4CE4-A419-E51EE169FA60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846F3-DFBC-4CD7-88C9-692030633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09E36-4949-42B4-A5B1-9D5F2D20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5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7F2840-F9EB-4E7D-A998-FE160F698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1FF90-F72C-49B1-9DD6-E6274E126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A3306-1B14-46E9-A26B-7D149E9386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B87D1-50F4-4CE4-A419-E51EE169FA60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7DA8A-63EC-405F-96F0-8163E0F61F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AE089-B4CE-420E-BD57-1F0C7EC08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4564E-89A9-4250-9A31-1FDE0DFEE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76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3/tutorial/inputoutput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csv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csv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seaborn.pydata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py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pandas-docs/version/0.22/index.html#module-panda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smodels.org/stable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venus.ifca.unican.es/Rintro/dataStruct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azon.com/Python-Data-Analysis-Wrangling-IPython/dp/144931979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1155CA65-3D33-45B9-878A-C4B59A0F0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4A7541C1-A233-432F-8BE6-74DC3B278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9658" y="3174200"/>
            <a:ext cx="10452683" cy="1655762"/>
          </a:xfrm>
        </p:spPr>
        <p:txBody>
          <a:bodyPr>
            <a:noAutofit/>
          </a:bodyPr>
          <a:lstStyle/>
          <a:p>
            <a:r>
              <a:rPr lang="en-US" sz="2200" dirty="0"/>
              <a:t>Cornelia Ilin, PhD</a:t>
            </a:r>
          </a:p>
          <a:p>
            <a:endParaRPr lang="en-US" sz="2200" dirty="0"/>
          </a:p>
          <a:p>
            <a:r>
              <a:rPr lang="en-US" sz="2200" dirty="0"/>
              <a:t>Department of Ag &amp; Applied Economics</a:t>
            </a:r>
          </a:p>
          <a:p>
            <a:r>
              <a:rPr lang="en-US" sz="2200" dirty="0"/>
              <a:t>UW-Madison</a:t>
            </a:r>
          </a:p>
          <a:p>
            <a:endParaRPr lang="en-US" sz="2200" dirty="0"/>
          </a:p>
          <a:p>
            <a:r>
              <a:rPr lang="en-US" sz="2200" dirty="0"/>
              <a:t>Week 4 - Summer 2019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DCFE23-7F7C-4B10-B7B8-B461764A1166}"/>
              </a:ext>
            </a:extLst>
          </p:cNvPr>
          <p:cNvSpPr/>
          <p:nvPr/>
        </p:nvSpPr>
        <p:spPr>
          <a:xfrm>
            <a:off x="869658" y="1275127"/>
            <a:ext cx="10452683" cy="1098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AAE 875 – Fundamentals of Object Oriented Programming and Data Analytics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E5B479-40B2-49A0-B818-EB8E93F7B399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135624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05217" cy="4351338"/>
          </a:xfrm>
        </p:spPr>
        <p:txBody>
          <a:bodyPr>
            <a:noAutofit/>
          </a:bodyPr>
          <a:lstStyle/>
          <a:p>
            <a:r>
              <a:rPr lang="en-US" sz="2200" dirty="0"/>
              <a:t>Extremely important for project file management!</a:t>
            </a:r>
          </a:p>
          <a:p>
            <a:endParaRPr lang="en-US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Version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520C7D-B523-4406-8E31-62E882F70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336" y="6724"/>
            <a:ext cx="7418664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4478AC-CFA3-4AF5-BC2B-0429E5057941}"/>
              </a:ext>
            </a:extLst>
          </p:cNvPr>
          <p:cNvCxnSpPr/>
          <p:nvPr/>
        </p:nvCxnSpPr>
        <p:spPr>
          <a:xfrm flipV="1">
            <a:off x="3909270" y="2701255"/>
            <a:ext cx="3238150" cy="2281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35EF73B-89F6-471A-9714-E279ADDF1B86}"/>
              </a:ext>
            </a:extLst>
          </p:cNvPr>
          <p:cNvSpPr txBox="1"/>
          <p:nvPr/>
        </p:nvSpPr>
        <p:spPr>
          <a:xfrm>
            <a:off x="828074" y="4303552"/>
            <a:ext cx="2944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ask me a question about this project to see if I know what's going on here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A9D78-F5A7-4219-BBAB-4593A228EB66}"/>
              </a:ext>
            </a:extLst>
          </p:cNvPr>
          <p:cNvSpPr/>
          <p:nvPr/>
        </p:nvSpPr>
        <p:spPr>
          <a:xfrm>
            <a:off x="828074" y="3746192"/>
            <a:ext cx="33918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And this is me after grad school</a:t>
            </a:r>
          </a:p>
        </p:txBody>
      </p:sp>
    </p:spTree>
    <p:extLst>
      <p:ext uri="{BB962C8B-B14F-4D97-AF65-F5344CB8AC3E}">
        <p14:creationId xmlns:p14="http://schemas.microsoft.com/office/powerpoint/2010/main" val="3505270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05217" cy="4351338"/>
          </a:xfrm>
        </p:spPr>
        <p:txBody>
          <a:bodyPr>
            <a:noAutofit/>
          </a:bodyPr>
          <a:lstStyle/>
          <a:p>
            <a:r>
              <a:rPr lang="en-US" sz="2200" dirty="0"/>
              <a:t>Extremely important for project file management!</a:t>
            </a:r>
          </a:p>
          <a:p>
            <a:r>
              <a:rPr lang="en-US" sz="2200" dirty="0"/>
              <a:t>Allows for collaborations (what if a team of 10 people work on the same project at the same time?)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1504180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05217" cy="4351338"/>
          </a:xfrm>
        </p:spPr>
        <p:txBody>
          <a:bodyPr>
            <a:noAutofit/>
          </a:bodyPr>
          <a:lstStyle/>
          <a:p>
            <a:r>
              <a:rPr lang="en-US" sz="2200" dirty="0"/>
              <a:t>Extremely important for project file management!</a:t>
            </a:r>
          </a:p>
          <a:p>
            <a:r>
              <a:rPr lang="en-US" sz="2200" dirty="0"/>
              <a:t>Allows for collaborations (what if a team of 10 people work on the same project?)</a:t>
            </a:r>
          </a:p>
          <a:p>
            <a:r>
              <a:rPr lang="en-US" sz="2200" dirty="0"/>
              <a:t>Two types of version control:</a:t>
            </a:r>
          </a:p>
          <a:p>
            <a:pPr lvl="1"/>
            <a:r>
              <a:rPr lang="en-US" sz="1800" dirty="0"/>
              <a:t>Local, in a computer's hard drive (cat-proof but not disaster-proof)</a:t>
            </a:r>
          </a:p>
          <a:p>
            <a:pPr lvl="1"/>
            <a:r>
              <a:rPr lang="en-US" sz="1800" dirty="0"/>
              <a:t>In the cloud, stored on a server (cat-proof and disaster-proof)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2936533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1002839" cy="4351338"/>
          </a:xfrm>
        </p:spPr>
        <p:txBody>
          <a:bodyPr>
            <a:noAutofit/>
          </a:bodyPr>
          <a:lstStyle/>
          <a:p>
            <a:r>
              <a:rPr lang="en-US" sz="2200" dirty="0"/>
              <a:t>What if you work for a company whose work is deemed '</a:t>
            </a:r>
            <a:r>
              <a:rPr lang="en-US" sz="2200" u="sng" dirty="0"/>
              <a:t>highly confidential</a:t>
            </a:r>
            <a:r>
              <a:rPr lang="en-US" sz="2200" dirty="0"/>
              <a:t>'?</a:t>
            </a:r>
          </a:p>
          <a:p>
            <a:r>
              <a:rPr lang="en-US" sz="2200" dirty="0"/>
              <a:t>You cannot put any work on a server </a:t>
            </a:r>
            <a:r>
              <a:rPr lang="en-US" sz="2200" i="1" dirty="0"/>
              <a:t>that</a:t>
            </a:r>
            <a:r>
              <a:rPr lang="en-US" sz="2200" dirty="0"/>
              <a:t> is </a:t>
            </a:r>
            <a:r>
              <a:rPr lang="en-US" sz="2200" i="1" dirty="0"/>
              <a:t>located at some address in Western Europe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Version control - local</a:t>
            </a:r>
          </a:p>
        </p:txBody>
      </p:sp>
    </p:spTree>
    <p:extLst>
      <p:ext uri="{BB962C8B-B14F-4D97-AF65-F5344CB8AC3E}">
        <p14:creationId xmlns:p14="http://schemas.microsoft.com/office/powerpoint/2010/main" val="918864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1002839" cy="4351338"/>
          </a:xfrm>
        </p:spPr>
        <p:txBody>
          <a:bodyPr>
            <a:noAutofit/>
          </a:bodyPr>
          <a:lstStyle/>
          <a:p>
            <a:r>
              <a:rPr lang="en-US" sz="2200" dirty="0"/>
              <a:t>What if you work for a company whose work is deemed '</a:t>
            </a:r>
            <a:r>
              <a:rPr lang="en-US" sz="2200" u="sng" dirty="0"/>
              <a:t>highly confidential</a:t>
            </a:r>
            <a:r>
              <a:rPr lang="en-US" sz="2200" dirty="0"/>
              <a:t>'?</a:t>
            </a:r>
          </a:p>
          <a:p>
            <a:r>
              <a:rPr lang="en-US" sz="2200" dirty="0"/>
              <a:t>You cannot put any work on a server </a:t>
            </a:r>
            <a:r>
              <a:rPr lang="en-US" sz="2200" i="1" dirty="0"/>
              <a:t>that</a:t>
            </a:r>
            <a:r>
              <a:rPr lang="en-US" sz="2200" dirty="0"/>
              <a:t> is </a:t>
            </a:r>
            <a:r>
              <a:rPr lang="en-US" sz="2200" i="1" dirty="0"/>
              <a:t>located at some address in Western Europe</a:t>
            </a:r>
          </a:p>
          <a:p>
            <a:r>
              <a:rPr lang="en-US" sz="2200" dirty="0"/>
              <a:t>All you can do is to implement version control in a computer's hard drive</a:t>
            </a:r>
          </a:p>
          <a:p>
            <a:r>
              <a:rPr lang="en-US" sz="2200" dirty="0"/>
              <a:t>Allows for collaborations – provided computers are connected to the same network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Version control - local</a:t>
            </a:r>
          </a:p>
        </p:txBody>
      </p:sp>
    </p:spTree>
    <p:extLst>
      <p:ext uri="{BB962C8B-B14F-4D97-AF65-F5344CB8AC3E}">
        <p14:creationId xmlns:p14="http://schemas.microsoft.com/office/powerpoint/2010/main" val="3040647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1002839" cy="4351338"/>
          </a:xfrm>
        </p:spPr>
        <p:txBody>
          <a:bodyPr>
            <a:noAutofit/>
          </a:bodyPr>
          <a:lstStyle/>
          <a:p>
            <a:r>
              <a:rPr lang="en-US" sz="2200" dirty="0"/>
              <a:t>One example of Project Management (suitable for economists)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Version control - local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0CE72EE-E349-4447-B49C-5994EF99A8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3226696"/>
              </p:ext>
            </p:extLst>
          </p:nvPr>
        </p:nvGraphicFramePr>
        <p:xfrm>
          <a:off x="1016931" y="657807"/>
          <a:ext cx="8731076" cy="5257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3877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1002839" cy="4351338"/>
          </a:xfrm>
        </p:spPr>
        <p:txBody>
          <a:bodyPr>
            <a:noAutofit/>
          </a:bodyPr>
          <a:lstStyle/>
          <a:p>
            <a:r>
              <a:rPr lang="en-US" sz="2200" dirty="0"/>
              <a:t>One example of Project Management (suitable for economists)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Version control - local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0CE72EE-E349-4447-B49C-5994EF99A8A9}"/>
              </a:ext>
            </a:extLst>
          </p:cNvPr>
          <p:cNvGraphicFramePr/>
          <p:nvPr/>
        </p:nvGraphicFramePr>
        <p:xfrm>
          <a:off x="1016931" y="657807"/>
          <a:ext cx="8731076" cy="5257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D8544C8-45A1-464E-A19C-E59215CBD4B9}"/>
              </a:ext>
            </a:extLst>
          </p:cNvPr>
          <p:cNvSpPr txBox="1"/>
          <p:nvPr/>
        </p:nvSpPr>
        <p:spPr>
          <a:xfrm>
            <a:off x="691414" y="5633417"/>
            <a:ext cx="104836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How can we track changes made? (yes, you will change your code multiple times!)</a:t>
            </a:r>
          </a:p>
        </p:txBody>
      </p:sp>
    </p:spTree>
    <p:extLst>
      <p:ext uri="{BB962C8B-B14F-4D97-AF65-F5344CB8AC3E}">
        <p14:creationId xmlns:p14="http://schemas.microsoft.com/office/powerpoint/2010/main" val="875821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1002839" cy="4351338"/>
          </a:xfrm>
        </p:spPr>
        <p:txBody>
          <a:bodyPr>
            <a:noAutofit/>
          </a:bodyPr>
          <a:lstStyle/>
          <a:p>
            <a:r>
              <a:rPr lang="en-US" sz="2200" dirty="0"/>
              <a:t>One example of Project Management (suitable for economists)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Version control - local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0CE72EE-E349-4447-B49C-5994EF99A8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4772051"/>
              </p:ext>
            </p:extLst>
          </p:nvPr>
        </p:nvGraphicFramePr>
        <p:xfrm>
          <a:off x="1016931" y="657807"/>
          <a:ext cx="8731076" cy="5257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A7CBED11-466C-46E5-B8E1-92AD49F1F551}"/>
              </a:ext>
            </a:extLst>
          </p:cNvPr>
          <p:cNvGrpSpPr/>
          <p:nvPr/>
        </p:nvGrpSpPr>
        <p:grpSpPr>
          <a:xfrm>
            <a:off x="8368913" y="2721918"/>
            <a:ext cx="1142926" cy="561600"/>
            <a:chOff x="7348990" y="2066980"/>
            <a:chExt cx="1142926" cy="561600"/>
          </a:xfrm>
          <a:scene3d>
            <a:camera prst="orthographicFront"/>
            <a:lightRig rig="flat" dir="t"/>
          </a:scene3d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041A140-E873-40AA-84C9-E3399359BEF3}"/>
                </a:ext>
              </a:extLst>
            </p:cNvPr>
            <p:cNvSpPr/>
            <p:nvPr/>
          </p:nvSpPr>
          <p:spPr>
            <a:xfrm>
              <a:off x="7348990" y="2066980"/>
              <a:ext cx="1142926" cy="561600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3">
                <a:shade val="80000"/>
                <a:hueOff val="0"/>
                <a:satOff val="0"/>
                <a:lumOff val="19092"/>
                <a:alphaOff val="0"/>
              </a:schemeClr>
            </a:fillRef>
            <a:effectRef idx="1">
              <a:schemeClr val="accent3">
                <a:shade val="80000"/>
                <a:hueOff val="0"/>
                <a:satOff val="0"/>
                <a:lumOff val="19092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78BE6400-1F87-4754-8716-02DA0B4827CA}"/>
                </a:ext>
              </a:extLst>
            </p:cNvPr>
            <p:cNvSpPr txBox="1"/>
            <p:nvPr/>
          </p:nvSpPr>
          <p:spPr>
            <a:xfrm>
              <a:off x="7348990" y="2066980"/>
              <a:ext cx="1142926" cy="3744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92456" tIns="92456" rIns="92456" bIns="49530" numCol="1" spcCol="1270" anchor="t" anchorCtr="0">
              <a:noAutofit/>
            </a:bodyPr>
            <a:lstStyle/>
            <a:p>
              <a:pPr marL="0" lvl="0" indent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Script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B20EB28-1ECD-4BB8-8D68-58D27C0365D3}"/>
              </a:ext>
            </a:extLst>
          </p:cNvPr>
          <p:cNvGrpSpPr/>
          <p:nvPr/>
        </p:nvGrpSpPr>
        <p:grpSpPr>
          <a:xfrm>
            <a:off x="8603005" y="3096316"/>
            <a:ext cx="1710581" cy="1568627"/>
            <a:chOff x="7583083" y="2441380"/>
            <a:chExt cx="1142926" cy="748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515A817-0B7C-4C86-B7EE-3F08FA79F6EA}"/>
                </a:ext>
              </a:extLst>
            </p:cNvPr>
            <p:cNvSpPr/>
            <p:nvPr/>
          </p:nvSpPr>
          <p:spPr>
            <a:xfrm>
              <a:off x="7583083" y="2441380"/>
              <a:ext cx="1142926" cy="748800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3">
                <a:shade val="80000"/>
                <a:hueOff val="0"/>
                <a:satOff val="0"/>
                <a:lumOff val="19092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Rectangle: Rounded Corners 6">
              <a:extLst>
                <a:ext uri="{FF2B5EF4-FFF2-40B4-BE49-F238E27FC236}">
                  <a16:creationId xmlns:a16="http://schemas.microsoft.com/office/drawing/2014/main" id="{53A0DB7B-8236-4BBE-87C8-943F050EFA0B}"/>
                </a:ext>
              </a:extLst>
            </p:cNvPr>
            <p:cNvSpPr txBox="1"/>
            <p:nvPr/>
          </p:nvSpPr>
          <p:spPr>
            <a:xfrm>
              <a:off x="7605015" y="2463311"/>
              <a:ext cx="1099062" cy="6933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2456" tIns="92456" rIns="92456" bIns="92456" numCol="1" spcCol="1270" anchor="t" anchorCtr="0">
              <a:noAutofit/>
            </a:bodyPr>
            <a:lstStyle/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300" kern="1200" dirty="0"/>
                <a:t>Stats</a:t>
              </a:r>
            </a:p>
            <a:p>
              <a:pPr marL="571500" lvl="2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300" b="1" dirty="0"/>
                <a:t> 06.25.2019</a:t>
              </a:r>
            </a:p>
            <a:p>
              <a:pPr marL="571500" lvl="2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300" kern="1200" dirty="0"/>
                <a:t> </a:t>
              </a:r>
              <a:r>
                <a:rPr lang="en-US" sz="1300" b="1" kern="1200" dirty="0"/>
                <a:t>06.26.201</a:t>
              </a:r>
              <a:r>
                <a:rPr lang="en-US" sz="1300" b="1" dirty="0"/>
                <a:t>9</a:t>
              </a:r>
            </a:p>
            <a:p>
              <a:pPr marL="571500" lvl="2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300" kern="1200" dirty="0"/>
                <a:t> </a:t>
              </a:r>
              <a:r>
                <a:rPr lang="en-US" sz="1300" b="1" kern="1200" dirty="0"/>
                <a:t>06.30.2019</a:t>
              </a:r>
            </a:p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300" kern="1200" dirty="0"/>
            </a:p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300" kern="1200" dirty="0"/>
                <a:t>Regressions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3443774-A1A3-4516-9692-F7510F328196}"/>
              </a:ext>
            </a:extLst>
          </p:cNvPr>
          <p:cNvSpPr txBox="1"/>
          <p:nvPr/>
        </p:nvSpPr>
        <p:spPr>
          <a:xfrm>
            <a:off x="8560758" y="4710841"/>
            <a:ext cx="3459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Option 1: </a:t>
            </a:r>
            <a:r>
              <a:rPr lang="en-US" sz="1600" dirty="0">
                <a:solidFill>
                  <a:srgbClr val="FF0000"/>
                </a:solidFill>
              </a:rPr>
              <a:t>Never edit existing code! </a:t>
            </a:r>
            <a:r>
              <a:rPr lang="en-US" sz="1600" dirty="0"/>
              <a:t>Create a new version and edit there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D4B256-B228-43B3-B86E-9058FD83C117}"/>
              </a:ext>
            </a:extLst>
          </p:cNvPr>
          <p:cNvSpPr txBox="1"/>
          <p:nvPr/>
        </p:nvSpPr>
        <p:spPr>
          <a:xfrm>
            <a:off x="691414" y="5633417"/>
            <a:ext cx="104836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How can we track changes made? (yes, you will change your code multiple times!)</a:t>
            </a:r>
          </a:p>
        </p:txBody>
      </p:sp>
    </p:spTree>
    <p:extLst>
      <p:ext uri="{BB962C8B-B14F-4D97-AF65-F5344CB8AC3E}">
        <p14:creationId xmlns:p14="http://schemas.microsoft.com/office/powerpoint/2010/main" val="1947866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1002839" cy="4351338"/>
          </a:xfrm>
        </p:spPr>
        <p:txBody>
          <a:bodyPr>
            <a:noAutofit/>
          </a:bodyPr>
          <a:lstStyle/>
          <a:p>
            <a:r>
              <a:rPr lang="en-US" sz="2200" dirty="0"/>
              <a:t>One example of Project Management (suitable for economists)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Version control - local</a:t>
            </a: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54B4B1FD-C80A-4D9A-89A3-2602DE40BB5D}"/>
              </a:ext>
            </a:extLst>
          </p:cNvPr>
          <p:cNvGraphicFramePr/>
          <p:nvPr/>
        </p:nvGraphicFramePr>
        <p:xfrm>
          <a:off x="1016931" y="657807"/>
          <a:ext cx="8731076" cy="5257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34906FB-56ED-4C31-AE3C-11B1679517E1}"/>
              </a:ext>
            </a:extLst>
          </p:cNvPr>
          <p:cNvSpPr txBox="1"/>
          <p:nvPr/>
        </p:nvSpPr>
        <p:spPr>
          <a:xfrm>
            <a:off x="8610832" y="3881911"/>
            <a:ext cx="315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Option 2: </a:t>
            </a:r>
            <a:r>
              <a:rPr lang="en-US" sz="1600" dirty="0">
                <a:solidFill>
                  <a:srgbClr val="FF0000"/>
                </a:solidFill>
              </a:rPr>
              <a:t>use Git, </a:t>
            </a:r>
            <a:r>
              <a:rPr lang="en-US" sz="1600" dirty="0"/>
              <a:t>a distributed version-control system </a:t>
            </a:r>
          </a:p>
          <a:p>
            <a:r>
              <a:rPr lang="en-US" sz="1600" dirty="0"/>
              <a:t>&lt;</a:t>
            </a:r>
            <a:r>
              <a:rPr lang="en-US" sz="1600" dirty="0">
                <a:highlight>
                  <a:srgbClr val="FFFF00"/>
                </a:highlight>
              </a:rPr>
              <a:t>Topic covered in Lab this week</a:t>
            </a:r>
            <a:r>
              <a:rPr lang="en-US" sz="1600" dirty="0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B73AEE-3144-4102-9EC8-104EC0587F19}"/>
              </a:ext>
            </a:extLst>
          </p:cNvPr>
          <p:cNvSpPr txBox="1"/>
          <p:nvPr/>
        </p:nvSpPr>
        <p:spPr>
          <a:xfrm>
            <a:off x="691414" y="5633417"/>
            <a:ext cx="104836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How can we track changes made? (yes, you will change your code multiple times!)</a:t>
            </a:r>
          </a:p>
        </p:txBody>
      </p:sp>
    </p:spTree>
    <p:extLst>
      <p:ext uri="{BB962C8B-B14F-4D97-AF65-F5344CB8AC3E}">
        <p14:creationId xmlns:p14="http://schemas.microsoft.com/office/powerpoint/2010/main" val="1553338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1002839" cy="4351338"/>
          </a:xfrm>
        </p:spPr>
        <p:txBody>
          <a:bodyPr>
            <a:noAutofit/>
          </a:bodyPr>
          <a:lstStyle/>
          <a:p>
            <a:r>
              <a:rPr lang="en-US" sz="2200" dirty="0"/>
              <a:t>Code written on your computer's hard drive is cat-proof but not disaster-proof</a:t>
            </a:r>
          </a:p>
          <a:p>
            <a:r>
              <a:rPr lang="en-US" sz="2200" dirty="0"/>
              <a:t>Disaster-proof: if your computer explodes there is no way for you to recover the information </a:t>
            </a:r>
          </a:p>
          <a:p>
            <a:r>
              <a:rPr lang="en-US" sz="2200" dirty="0"/>
              <a:t> To disaster-proof your work “push” your local project folder to a server (confidentiality?)</a:t>
            </a:r>
          </a:p>
          <a:p>
            <a:r>
              <a:rPr lang="en-US" sz="2200" dirty="0"/>
              <a:t>GitHub offers you this service (i.e. GitHub can host a (Git) repository)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Version control - server</a:t>
            </a:r>
          </a:p>
        </p:txBody>
      </p:sp>
    </p:spTree>
    <p:extLst>
      <p:ext uri="{BB962C8B-B14F-4D97-AF65-F5344CB8AC3E}">
        <p14:creationId xmlns:p14="http://schemas.microsoft.com/office/powerpoint/2010/main" val="2742058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7675881" cy="4351338"/>
          </a:xfrm>
        </p:spPr>
        <p:txBody>
          <a:bodyPr>
            <a:noAutofit/>
          </a:bodyPr>
          <a:lstStyle/>
          <a:p>
            <a:r>
              <a:rPr lang="en-US" sz="2200" dirty="0"/>
              <a:t>List nesting</a:t>
            </a:r>
          </a:p>
          <a:p>
            <a:r>
              <a:rPr lang="en-US" sz="2200" dirty="0"/>
              <a:t>List comprehensions</a:t>
            </a:r>
          </a:p>
          <a:p>
            <a:r>
              <a:rPr lang="en-US" sz="2200" dirty="0"/>
              <a:t>Dictionary nesting</a:t>
            </a:r>
          </a:p>
          <a:p>
            <a:r>
              <a:rPr lang="en-US" sz="2200" dirty="0"/>
              <a:t>Functions and Methods</a:t>
            </a:r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Chapter 11: More on Lists and Dictionaries</a:t>
            </a:r>
          </a:p>
        </p:txBody>
      </p:sp>
    </p:spTree>
    <p:extLst>
      <p:ext uri="{BB962C8B-B14F-4D97-AF65-F5344CB8AC3E}">
        <p14:creationId xmlns:p14="http://schemas.microsoft.com/office/powerpoint/2010/main" val="778406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1002839" cy="4351338"/>
          </a:xfrm>
        </p:spPr>
        <p:txBody>
          <a:bodyPr>
            <a:noAutofit/>
          </a:bodyPr>
          <a:lstStyle/>
          <a:p>
            <a:r>
              <a:rPr lang="en-US" sz="2200" dirty="0"/>
              <a:t>Code written on your computer's hard drive is cat-proof but not disaster-proof</a:t>
            </a:r>
          </a:p>
          <a:p>
            <a:r>
              <a:rPr lang="en-US" sz="2200" dirty="0"/>
              <a:t>Disaster-proof: if your computer explodes there is no way for you to recover the information </a:t>
            </a:r>
          </a:p>
          <a:p>
            <a:r>
              <a:rPr lang="en-US" sz="2200" dirty="0"/>
              <a:t> To disaster-proof your work “push” your local project folder to a server (confidentiality?)</a:t>
            </a:r>
          </a:p>
          <a:p>
            <a:r>
              <a:rPr lang="en-US" sz="2200" dirty="0"/>
              <a:t>GitHub offers you this service (i.e. GitHub can host a (Git) repository)</a:t>
            </a:r>
          </a:p>
          <a:p>
            <a:r>
              <a:rPr lang="en-US" sz="2200" dirty="0"/>
              <a:t>Keep in mind that Git ≠ GitHub &lt;</a:t>
            </a:r>
            <a:r>
              <a:rPr lang="en-US" sz="2200" dirty="0">
                <a:highlight>
                  <a:srgbClr val="FFFF00"/>
                </a:highlight>
              </a:rPr>
              <a:t>covered in Lab this week</a:t>
            </a:r>
            <a:r>
              <a:rPr lang="en-US" sz="2200" dirty="0"/>
              <a:t>&gt;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Version control - server</a:t>
            </a:r>
          </a:p>
        </p:txBody>
      </p:sp>
    </p:spTree>
    <p:extLst>
      <p:ext uri="{BB962C8B-B14F-4D97-AF65-F5344CB8AC3E}">
        <p14:creationId xmlns:p14="http://schemas.microsoft.com/office/powerpoint/2010/main" val="3433214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77F1E-C93E-484A-B7A1-9740F08C47A3}"/>
              </a:ext>
            </a:extLst>
          </p:cNvPr>
          <p:cNvSpPr txBox="1"/>
          <p:nvPr/>
        </p:nvSpPr>
        <p:spPr>
          <a:xfrm>
            <a:off x="828720" y="1876197"/>
            <a:ext cx="1055514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Set up a project folder in your own computer. What is the best way to do this if information is confidential?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14807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Data Analytics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77F1E-C93E-484A-B7A1-9740F08C47A3}"/>
              </a:ext>
            </a:extLst>
          </p:cNvPr>
          <p:cNvSpPr txBox="1"/>
          <p:nvPr/>
        </p:nvSpPr>
        <p:spPr>
          <a:xfrm>
            <a:off x="828720" y="1876197"/>
            <a:ext cx="10555141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are just a few steps away from the world of data analytics with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3973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Data Analytics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77F1E-C93E-484A-B7A1-9740F08C47A3}"/>
              </a:ext>
            </a:extLst>
          </p:cNvPr>
          <p:cNvSpPr txBox="1"/>
          <p:nvPr/>
        </p:nvSpPr>
        <p:spPr>
          <a:xfrm>
            <a:off x="828720" y="1876197"/>
            <a:ext cx="10555141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are just a few steps away from the world of data analytics with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What did you learn so far?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Fundamental programming concepts (well, if you can get a data analyst job w/o good command of these concepts let us know!)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77143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Data Analytics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77F1E-C93E-484A-B7A1-9740F08C47A3}"/>
              </a:ext>
            </a:extLst>
          </p:cNvPr>
          <p:cNvSpPr txBox="1"/>
          <p:nvPr/>
        </p:nvSpPr>
        <p:spPr>
          <a:xfrm>
            <a:off x="828720" y="1876197"/>
            <a:ext cx="10555141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are just a few steps away from the world of data analytics with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What did you learn so far?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Fundamental programming concepts (well, if you can get a data analyst job w/o good command of these concepts let us know!)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Data types in Python (compare this with R)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95191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Data Analytics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77F1E-C93E-484A-B7A1-9740F08C47A3}"/>
              </a:ext>
            </a:extLst>
          </p:cNvPr>
          <p:cNvSpPr txBox="1"/>
          <p:nvPr/>
        </p:nvSpPr>
        <p:spPr>
          <a:xfrm>
            <a:off x="828720" y="1876197"/>
            <a:ext cx="1055514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are just a few steps away from the world of data analytics with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What did you learn so far?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Fundamental programming concepts (well, if you can get a data analyst job w/o good command of these concepts let us know!)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Data types in Python (compare this with 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Code/Folder organization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35649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Data Analytics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77F1E-C93E-484A-B7A1-9740F08C47A3}"/>
              </a:ext>
            </a:extLst>
          </p:cNvPr>
          <p:cNvSpPr txBox="1"/>
          <p:nvPr/>
        </p:nvSpPr>
        <p:spPr>
          <a:xfrm>
            <a:off x="828720" y="1876197"/>
            <a:ext cx="105551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are just a few steps away from the world of data analytics with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What else do we need to know?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input/output files in Python (aka IO files)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Data structures in Python</a:t>
            </a:r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78566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654482A7-EA35-485F-9629-D72AE64AE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80152EC-4831-493B-AFDC-2BFCFC09DCCF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Data types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5BC342-D803-4214-866D-C10CC1C208CE}"/>
              </a:ext>
            </a:extLst>
          </p:cNvPr>
          <p:cNvGrpSpPr/>
          <p:nvPr/>
        </p:nvGrpSpPr>
        <p:grpSpPr>
          <a:xfrm>
            <a:off x="7699399" y="1917699"/>
            <a:ext cx="1519194" cy="601578"/>
            <a:chOff x="7949658" y="577517"/>
            <a:chExt cx="2229061" cy="6015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2706AD3-3AC8-4895-8197-DB0D65E756A8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2C8DC5-07DA-46D5-AC5A-1C2033D5A113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Non-primitive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66F9A1-F8F6-47D7-A296-90CAA0F16299}"/>
              </a:ext>
            </a:extLst>
          </p:cNvPr>
          <p:cNvGrpSpPr/>
          <p:nvPr/>
        </p:nvGrpSpPr>
        <p:grpSpPr>
          <a:xfrm>
            <a:off x="1534813" y="1917699"/>
            <a:ext cx="1519194" cy="601578"/>
            <a:chOff x="7949658" y="577517"/>
            <a:chExt cx="2229061" cy="60157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CFDACD-3B33-40FD-973F-BDEB36F6008D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B31F00-10C6-4608-A60A-861E3B3C60A5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Primitive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CBEF5F-E11C-448E-A5F1-79315A0A22C5}"/>
              </a:ext>
            </a:extLst>
          </p:cNvPr>
          <p:cNvGrpSpPr/>
          <p:nvPr/>
        </p:nvGrpSpPr>
        <p:grpSpPr>
          <a:xfrm>
            <a:off x="3888996" y="2869316"/>
            <a:ext cx="1180311" cy="601578"/>
            <a:chOff x="7949658" y="577517"/>
            <a:chExt cx="2229061" cy="60157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F6B0D-913E-48CB-A58D-7FE152DAF56A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16629A-EDC9-4C23-A814-723B80039479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String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69E9E25-323E-4718-A99C-6E36C5E09332}"/>
              </a:ext>
            </a:extLst>
          </p:cNvPr>
          <p:cNvSpPr/>
          <p:nvPr/>
        </p:nvSpPr>
        <p:spPr>
          <a:xfrm>
            <a:off x="163217" y="2869316"/>
            <a:ext cx="1180311" cy="601578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DF3ED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A5A296-7291-4AB6-AAD8-CDB29ECB231E}"/>
              </a:ext>
            </a:extLst>
          </p:cNvPr>
          <p:cNvSpPr txBox="1"/>
          <p:nvPr/>
        </p:nvSpPr>
        <p:spPr>
          <a:xfrm>
            <a:off x="163217" y="2956439"/>
            <a:ext cx="11803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Integer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7144FF-A18B-47D3-A5FD-D18BB52513B3}"/>
              </a:ext>
            </a:extLst>
          </p:cNvPr>
          <p:cNvSpPr/>
          <p:nvPr/>
        </p:nvSpPr>
        <p:spPr>
          <a:xfrm>
            <a:off x="1410494" y="2857859"/>
            <a:ext cx="1180311" cy="601578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DF3ED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D035B-F16F-4727-8BF7-8CA7DDBB1FA7}"/>
              </a:ext>
            </a:extLst>
          </p:cNvPr>
          <p:cNvSpPr txBox="1"/>
          <p:nvPr/>
        </p:nvSpPr>
        <p:spPr>
          <a:xfrm>
            <a:off x="1410494" y="2944982"/>
            <a:ext cx="11803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Float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48207A-3278-4C92-8221-CD8AB612D2E7}"/>
              </a:ext>
            </a:extLst>
          </p:cNvPr>
          <p:cNvGrpSpPr/>
          <p:nvPr/>
        </p:nvGrpSpPr>
        <p:grpSpPr>
          <a:xfrm>
            <a:off x="2649741" y="2869316"/>
            <a:ext cx="1180311" cy="601578"/>
            <a:chOff x="7949658" y="577517"/>
            <a:chExt cx="2229061" cy="60157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E870A13-98BE-4C3B-8C6F-6E249F35D177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5A5EEB-B20C-417B-A82A-480416790D7B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Boolean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373FCE-5990-471F-A289-80E1FDD12DA1}"/>
              </a:ext>
            </a:extLst>
          </p:cNvPr>
          <p:cNvGrpSpPr/>
          <p:nvPr/>
        </p:nvGrpSpPr>
        <p:grpSpPr>
          <a:xfrm>
            <a:off x="5140292" y="2869316"/>
            <a:ext cx="1180311" cy="601578"/>
            <a:chOff x="7949658" y="577517"/>
            <a:chExt cx="2229061" cy="60157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923E7CD-7743-416C-9002-C474A862A0D1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05E363-148F-4293-B6E0-44392F9452EC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List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FB79BC7-ECAF-44BC-BEF4-D0CC17DD6A48}"/>
              </a:ext>
            </a:extLst>
          </p:cNvPr>
          <p:cNvGrpSpPr/>
          <p:nvPr/>
        </p:nvGrpSpPr>
        <p:grpSpPr>
          <a:xfrm>
            <a:off x="6379544" y="2866070"/>
            <a:ext cx="1180311" cy="601578"/>
            <a:chOff x="7949658" y="577517"/>
            <a:chExt cx="2229061" cy="60157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7DFB582-A247-4B4F-86AA-3581E444275D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916B210-8BCD-4F18-87F7-BB25A66CA476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Tuple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B485274-3F34-4A03-A86E-378A43359C64}"/>
              </a:ext>
            </a:extLst>
          </p:cNvPr>
          <p:cNvGrpSpPr/>
          <p:nvPr/>
        </p:nvGrpSpPr>
        <p:grpSpPr>
          <a:xfrm>
            <a:off x="7616596" y="2861960"/>
            <a:ext cx="1180311" cy="601578"/>
            <a:chOff x="7949658" y="577517"/>
            <a:chExt cx="2229061" cy="60157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204D2C4-3999-4FA3-BB7A-2A3E2E8F6830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74AA70-B231-4858-B2F0-30D9FAB2841C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Array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B8F7644-94A4-40FC-8F0B-E2493255F99F}"/>
              </a:ext>
            </a:extLst>
          </p:cNvPr>
          <p:cNvGrpSpPr/>
          <p:nvPr/>
        </p:nvGrpSpPr>
        <p:grpSpPr>
          <a:xfrm>
            <a:off x="8853650" y="2869316"/>
            <a:ext cx="1180311" cy="601578"/>
            <a:chOff x="7949658" y="577517"/>
            <a:chExt cx="2229061" cy="60157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F5A3900-97BC-4634-B5D2-A3477998F119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47AAAC-E47A-4C27-9358-DAA73155A9F7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Dictionary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5D32A3A-099E-4682-BC1C-D94CE52029AA}"/>
              </a:ext>
            </a:extLst>
          </p:cNvPr>
          <p:cNvGrpSpPr/>
          <p:nvPr/>
        </p:nvGrpSpPr>
        <p:grpSpPr>
          <a:xfrm>
            <a:off x="10090703" y="2857859"/>
            <a:ext cx="955508" cy="601578"/>
            <a:chOff x="7949658" y="577517"/>
            <a:chExt cx="2229061" cy="60157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BDA0707-1837-425E-BD5C-ED339EA548FC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0990F90-F5BF-45FB-A49C-A7F6AC0AD64E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8FC67A-03FF-4488-954B-1B3FBC13269F}"/>
              </a:ext>
            </a:extLst>
          </p:cNvPr>
          <p:cNvGrpSpPr/>
          <p:nvPr/>
        </p:nvGrpSpPr>
        <p:grpSpPr>
          <a:xfrm>
            <a:off x="11102953" y="2866070"/>
            <a:ext cx="951489" cy="601578"/>
            <a:chOff x="7949658" y="577517"/>
            <a:chExt cx="2229061" cy="60157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DD905CB-2F4C-4780-BBA8-E2BCBF1EFDB0}"/>
                </a:ext>
              </a:extLst>
            </p:cNvPr>
            <p:cNvSpPr/>
            <p:nvPr/>
          </p:nvSpPr>
          <p:spPr>
            <a:xfrm>
              <a:off x="7949658" y="577517"/>
              <a:ext cx="2229061" cy="6015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DF3ED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C10149-FA58-4C64-8D75-F20930095859}"/>
                </a:ext>
              </a:extLst>
            </p:cNvPr>
            <p:cNvSpPr txBox="1"/>
            <p:nvPr/>
          </p:nvSpPr>
          <p:spPr>
            <a:xfrm>
              <a:off x="7949658" y="664640"/>
              <a:ext cx="22290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File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54DC2A-0DD1-4697-8BBC-51BCDBBEB28D}"/>
              </a:ext>
            </a:extLst>
          </p:cNvPr>
          <p:cNvCxnSpPr/>
          <p:nvPr/>
        </p:nvCxnSpPr>
        <p:spPr>
          <a:xfrm>
            <a:off x="2334124" y="2519277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458238D-F3BB-4D26-9DEA-0278D1D220D7}"/>
              </a:ext>
            </a:extLst>
          </p:cNvPr>
          <p:cNvCxnSpPr>
            <a:cxnSpLocks/>
          </p:cNvCxnSpPr>
          <p:nvPr/>
        </p:nvCxnSpPr>
        <p:spPr>
          <a:xfrm>
            <a:off x="619222" y="2671011"/>
            <a:ext cx="37291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2D0AE74-5DDB-4CFE-A9E8-AE90B1DFDA10}"/>
              </a:ext>
            </a:extLst>
          </p:cNvPr>
          <p:cNvCxnSpPr/>
          <p:nvPr/>
        </p:nvCxnSpPr>
        <p:spPr>
          <a:xfrm>
            <a:off x="2000649" y="2694093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ECF52E6-AE6D-4E2B-977E-B4141F54C941}"/>
              </a:ext>
            </a:extLst>
          </p:cNvPr>
          <p:cNvCxnSpPr/>
          <p:nvPr/>
        </p:nvCxnSpPr>
        <p:spPr>
          <a:xfrm>
            <a:off x="624836" y="2694093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BD3E716-E6EC-438D-94D7-AA719776C2E6}"/>
              </a:ext>
            </a:extLst>
          </p:cNvPr>
          <p:cNvCxnSpPr>
            <a:cxnSpLocks/>
          </p:cNvCxnSpPr>
          <p:nvPr/>
        </p:nvCxnSpPr>
        <p:spPr>
          <a:xfrm>
            <a:off x="3239896" y="2702304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634839E-3BFB-48CC-A67A-C6B3273B49FC}"/>
              </a:ext>
            </a:extLst>
          </p:cNvPr>
          <p:cNvCxnSpPr/>
          <p:nvPr/>
        </p:nvCxnSpPr>
        <p:spPr>
          <a:xfrm>
            <a:off x="4348362" y="269277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0AB3046-263B-4036-A91E-FF88FC95CD5E}"/>
              </a:ext>
            </a:extLst>
          </p:cNvPr>
          <p:cNvCxnSpPr>
            <a:cxnSpLocks/>
          </p:cNvCxnSpPr>
          <p:nvPr/>
        </p:nvCxnSpPr>
        <p:spPr>
          <a:xfrm>
            <a:off x="5611707" y="2671011"/>
            <a:ext cx="5966990" cy="217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4A80187-D5C4-4DED-81E4-0D412476E107}"/>
              </a:ext>
            </a:extLst>
          </p:cNvPr>
          <p:cNvCxnSpPr/>
          <p:nvPr/>
        </p:nvCxnSpPr>
        <p:spPr>
          <a:xfrm>
            <a:off x="8423903" y="2530161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A425662-9AD6-4528-89B8-BED36215DEF1}"/>
              </a:ext>
            </a:extLst>
          </p:cNvPr>
          <p:cNvCxnSpPr/>
          <p:nvPr/>
        </p:nvCxnSpPr>
        <p:spPr>
          <a:xfrm>
            <a:off x="5611707" y="269277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153DF90-0645-4946-B68F-6ACA1D672256}"/>
              </a:ext>
            </a:extLst>
          </p:cNvPr>
          <p:cNvCxnSpPr/>
          <p:nvPr/>
        </p:nvCxnSpPr>
        <p:spPr>
          <a:xfrm>
            <a:off x="6933003" y="268895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700932-A0CC-4052-B84C-3804CAB0603E}"/>
              </a:ext>
            </a:extLst>
          </p:cNvPr>
          <p:cNvCxnSpPr/>
          <p:nvPr/>
        </p:nvCxnSpPr>
        <p:spPr>
          <a:xfrm>
            <a:off x="8218181" y="2688959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52F3948-E5B9-4195-B474-F1831C89F922}"/>
              </a:ext>
            </a:extLst>
          </p:cNvPr>
          <p:cNvCxnSpPr/>
          <p:nvPr/>
        </p:nvCxnSpPr>
        <p:spPr>
          <a:xfrm>
            <a:off x="9459254" y="2705550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C94A822-9B37-436C-AB10-636E89D569A8}"/>
              </a:ext>
            </a:extLst>
          </p:cNvPr>
          <p:cNvCxnSpPr/>
          <p:nvPr/>
        </p:nvCxnSpPr>
        <p:spPr>
          <a:xfrm>
            <a:off x="10568457" y="2723740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5BBD6D5-6EC6-480E-81CD-627586C8B9DE}"/>
              </a:ext>
            </a:extLst>
          </p:cNvPr>
          <p:cNvCxnSpPr/>
          <p:nvPr/>
        </p:nvCxnSpPr>
        <p:spPr>
          <a:xfrm>
            <a:off x="11566064" y="2716268"/>
            <a:ext cx="0" cy="15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Left Brace 84">
            <a:extLst>
              <a:ext uri="{FF2B5EF4-FFF2-40B4-BE49-F238E27FC236}">
                <a16:creationId xmlns:a16="http://schemas.microsoft.com/office/drawing/2014/main" id="{D23E16F6-B78F-442B-B31A-0B514E7380A7}"/>
              </a:ext>
            </a:extLst>
          </p:cNvPr>
          <p:cNvSpPr/>
          <p:nvPr/>
        </p:nvSpPr>
        <p:spPr>
          <a:xfrm rot="16200000">
            <a:off x="1742607" y="2372719"/>
            <a:ext cx="350084" cy="2644499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0316866-822E-4680-9040-C84D82B28FF2}"/>
              </a:ext>
            </a:extLst>
          </p:cNvPr>
          <p:cNvSpPr txBox="1"/>
          <p:nvPr/>
        </p:nvSpPr>
        <p:spPr>
          <a:xfrm>
            <a:off x="1030016" y="4005408"/>
            <a:ext cx="1775266" cy="33855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numeric data types</a:t>
            </a:r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B62AB08E-5003-4173-A305-687DA5A943C4}"/>
              </a:ext>
            </a:extLst>
          </p:cNvPr>
          <p:cNvSpPr/>
          <p:nvPr/>
        </p:nvSpPr>
        <p:spPr>
          <a:xfrm rot="16200000">
            <a:off x="6142514" y="1738078"/>
            <a:ext cx="350084" cy="3938388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23B676-F32B-402C-9427-1CB934D8FA96}"/>
              </a:ext>
            </a:extLst>
          </p:cNvPr>
          <p:cNvSpPr txBox="1"/>
          <p:nvPr/>
        </p:nvSpPr>
        <p:spPr>
          <a:xfrm>
            <a:off x="5378816" y="4005408"/>
            <a:ext cx="1877480" cy="33855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sequence data types</a:t>
            </a:r>
          </a:p>
        </p:txBody>
      </p:sp>
      <p:sp>
        <p:nvSpPr>
          <p:cNvPr id="56" name="Multiplication Sign 55">
            <a:extLst>
              <a:ext uri="{FF2B5EF4-FFF2-40B4-BE49-F238E27FC236}">
                <a16:creationId xmlns:a16="http://schemas.microsoft.com/office/drawing/2014/main" id="{62EEA2F4-C1A0-40FB-95EA-C76145CA81F6}"/>
              </a:ext>
            </a:extLst>
          </p:cNvPr>
          <p:cNvSpPr/>
          <p:nvPr/>
        </p:nvSpPr>
        <p:spPr>
          <a:xfrm>
            <a:off x="3519165" y="2833666"/>
            <a:ext cx="1990825" cy="600165"/>
          </a:xfrm>
          <a:prstGeom prst="mathMultiply">
            <a:avLst/>
          </a:prstGeom>
          <a:solidFill>
            <a:srgbClr val="FF0000">
              <a:alpha val="4800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ultiplication Sign 56">
            <a:extLst>
              <a:ext uri="{FF2B5EF4-FFF2-40B4-BE49-F238E27FC236}">
                <a16:creationId xmlns:a16="http://schemas.microsoft.com/office/drawing/2014/main" id="{5DF1240A-8A7F-434B-9091-3B7574C43AF0}"/>
              </a:ext>
            </a:extLst>
          </p:cNvPr>
          <p:cNvSpPr/>
          <p:nvPr/>
        </p:nvSpPr>
        <p:spPr>
          <a:xfrm>
            <a:off x="4734349" y="2825157"/>
            <a:ext cx="1990825" cy="600165"/>
          </a:xfrm>
          <a:prstGeom prst="mathMultiply">
            <a:avLst/>
          </a:prstGeom>
          <a:solidFill>
            <a:srgbClr val="FF0000">
              <a:alpha val="4800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ultiplication Sign 57">
            <a:extLst>
              <a:ext uri="{FF2B5EF4-FFF2-40B4-BE49-F238E27FC236}">
                <a16:creationId xmlns:a16="http://schemas.microsoft.com/office/drawing/2014/main" id="{CC4F547D-8274-46C0-BEB1-05F90B06F4E5}"/>
              </a:ext>
            </a:extLst>
          </p:cNvPr>
          <p:cNvSpPr/>
          <p:nvPr/>
        </p:nvSpPr>
        <p:spPr>
          <a:xfrm>
            <a:off x="-183169" y="2841022"/>
            <a:ext cx="1990825" cy="600165"/>
          </a:xfrm>
          <a:prstGeom prst="mathMultiply">
            <a:avLst/>
          </a:prstGeom>
          <a:solidFill>
            <a:schemeClr val="accent6">
              <a:alpha val="48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Multiplication Sign 58">
            <a:extLst>
              <a:ext uri="{FF2B5EF4-FFF2-40B4-BE49-F238E27FC236}">
                <a16:creationId xmlns:a16="http://schemas.microsoft.com/office/drawing/2014/main" id="{8E5BF9E8-2C80-423D-93CB-164B8141C757}"/>
              </a:ext>
            </a:extLst>
          </p:cNvPr>
          <p:cNvSpPr/>
          <p:nvPr/>
        </p:nvSpPr>
        <p:spPr>
          <a:xfrm>
            <a:off x="1010521" y="2832156"/>
            <a:ext cx="1990825" cy="600165"/>
          </a:xfrm>
          <a:prstGeom prst="mathMultiply">
            <a:avLst/>
          </a:prstGeom>
          <a:solidFill>
            <a:schemeClr val="accent6">
              <a:alpha val="48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Multiplication Sign 59">
            <a:extLst>
              <a:ext uri="{FF2B5EF4-FFF2-40B4-BE49-F238E27FC236}">
                <a16:creationId xmlns:a16="http://schemas.microsoft.com/office/drawing/2014/main" id="{B420BBF4-B2B0-4FEC-8CB0-1BD65DD409C5}"/>
              </a:ext>
            </a:extLst>
          </p:cNvPr>
          <p:cNvSpPr/>
          <p:nvPr/>
        </p:nvSpPr>
        <p:spPr>
          <a:xfrm>
            <a:off x="5951441" y="2826521"/>
            <a:ext cx="1990825" cy="600165"/>
          </a:xfrm>
          <a:prstGeom prst="mathMultiply">
            <a:avLst/>
          </a:prstGeom>
          <a:solidFill>
            <a:srgbClr val="FF0000">
              <a:alpha val="4800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Left Brace 60">
            <a:extLst>
              <a:ext uri="{FF2B5EF4-FFF2-40B4-BE49-F238E27FC236}">
                <a16:creationId xmlns:a16="http://schemas.microsoft.com/office/drawing/2014/main" id="{C60DF4FF-3547-4038-8253-1EEB080627D6}"/>
              </a:ext>
            </a:extLst>
          </p:cNvPr>
          <p:cNvSpPr/>
          <p:nvPr/>
        </p:nvSpPr>
        <p:spPr>
          <a:xfrm rot="16200000">
            <a:off x="9284212" y="3130541"/>
            <a:ext cx="350084" cy="1153460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4F68DF-4ECE-41A8-AF19-AB5F14D56ED1}"/>
              </a:ext>
            </a:extLst>
          </p:cNvPr>
          <p:cNvSpPr txBox="1"/>
          <p:nvPr/>
        </p:nvSpPr>
        <p:spPr>
          <a:xfrm>
            <a:off x="8595202" y="4005408"/>
            <a:ext cx="1742436" cy="33855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mapping data type</a:t>
            </a:r>
          </a:p>
        </p:txBody>
      </p:sp>
      <p:sp>
        <p:nvSpPr>
          <p:cNvPr id="63" name="Multiplication Sign 62">
            <a:extLst>
              <a:ext uri="{FF2B5EF4-FFF2-40B4-BE49-F238E27FC236}">
                <a16:creationId xmlns:a16="http://schemas.microsoft.com/office/drawing/2014/main" id="{EAC44365-50B4-44A8-988C-1BC1444F16D8}"/>
              </a:ext>
            </a:extLst>
          </p:cNvPr>
          <p:cNvSpPr/>
          <p:nvPr/>
        </p:nvSpPr>
        <p:spPr>
          <a:xfrm>
            <a:off x="8448199" y="2852842"/>
            <a:ext cx="1990825" cy="600165"/>
          </a:xfrm>
          <a:prstGeom prst="mathMultiply">
            <a:avLst/>
          </a:prstGeom>
          <a:solidFill>
            <a:schemeClr val="accent1">
              <a:alpha val="48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B622B094-2354-465D-8A88-AF2F9CA250D3}"/>
              </a:ext>
            </a:extLst>
          </p:cNvPr>
          <p:cNvSpPr/>
          <p:nvPr/>
        </p:nvSpPr>
        <p:spPr>
          <a:xfrm rot="5400000">
            <a:off x="10357319" y="1745948"/>
            <a:ext cx="350084" cy="1153460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CA5DF4-88E0-4B0A-85BD-C6941075DC22}"/>
              </a:ext>
            </a:extLst>
          </p:cNvPr>
          <p:cNvSpPr txBox="1"/>
          <p:nvPr/>
        </p:nvSpPr>
        <p:spPr>
          <a:xfrm>
            <a:off x="9661143" y="1599749"/>
            <a:ext cx="1742436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set data type</a:t>
            </a:r>
          </a:p>
        </p:txBody>
      </p:sp>
      <p:sp>
        <p:nvSpPr>
          <p:cNvPr id="66" name="Multiplication Sign 65">
            <a:extLst>
              <a:ext uri="{FF2B5EF4-FFF2-40B4-BE49-F238E27FC236}">
                <a16:creationId xmlns:a16="http://schemas.microsoft.com/office/drawing/2014/main" id="{E3DB8EC0-C482-47AA-969D-52A6DA48E62C}"/>
              </a:ext>
            </a:extLst>
          </p:cNvPr>
          <p:cNvSpPr/>
          <p:nvPr/>
        </p:nvSpPr>
        <p:spPr>
          <a:xfrm>
            <a:off x="9623104" y="2844500"/>
            <a:ext cx="1826976" cy="600165"/>
          </a:xfrm>
          <a:prstGeom prst="mathMultiply">
            <a:avLst/>
          </a:prstGeom>
          <a:solidFill>
            <a:schemeClr val="tx1">
              <a:alpha val="48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Multiplication Sign 68">
            <a:extLst>
              <a:ext uri="{FF2B5EF4-FFF2-40B4-BE49-F238E27FC236}">
                <a16:creationId xmlns:a16="http://schemas.microsoft.com/office/drawing/2014/main" id="{A7AA12D5-5AA9-4D15-8B94-18D29493082D}"/>
              </a:ext>
            </a:extLst>
          </p:cNvPr>
          <p:cNvSpPr/>
          <p:nvPr/>
        </p:nvSpPr>
        <p:spPr>
          <a:xfrm>
            <a:off x="2252743" y="2832155"/>
            <a:ext cx="1990825" cy="600165"/>
          </a:xfrm>
          <a:prstGeom prst="mathMultiply">
            <a:avLst/>
          </a:prstGeom>
          <a:solidFill>
            <a:schemeClr val="accent6">
              <a:alpha val="48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7488CCA6-25EA-40DC-ABAC-26AE5FCDC193}"/>
              </a:ext>
            </a:extLst>
          </p:cNvPr>
          <p:cNvSpPr/>
          <p:nvPr/>
        </p:nvSpPr>
        <p:spPr>
          <a:xfrm rot="16200000">
            <a:off x="11391022" y="3244073"/>
            <a:ext cx="350084" cy="951489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7C02C7D-998E-4E28-BFAE-0C68779B2915}"/>
              </a:ext>
            </a:extLst>
          </p:cNvPr>
          <p:cNvSpPr txBox="1"/>
          <p:nvPr/>
        </p:nvSpPr>
        <p:spPr>
          <a:xfrm>
            <a:off x="10879493" y="4001236"/>
            <a:ext cx="1293845" cy="58477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file data type</a:t>
            </a:r>
          </a:p>
          <a:p>
            <a:pPr algn="ctr"/>
            <a:r>
              <a:rPr lang="en-US" sz="1600" dirty="0"/>
              <a:t>I/O</a:t>
            </a:r>
          </a:p>
        </p:txBody>
      </p:sp>
    </p:spTree>
    <p:extLst>
      <p:ext uri="{BB962C8B-B14F-4D97-AF65-F5344CB8AC3E}">
        <p14:creationId xmlns:p14="http://schemas.microsoft.com/office/powerpoint/2010/main" val="3893740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1346788" cy="4351338"/>
          </a:xfrm>
        </p:spPr>
        <p:txBody>
          <a:bodyPr>
            <a:noAutofit/>
          </a:bodyPr>
          <a:lstStyle/>
          <a:p>
            <a:r>
              <a:rPr lang="en-US" sz="2200" dirty="0"/>
              <a:t>As economists we often need to read data from a file</a:t>
            </a:r>
          </a:p>
          <a:p>
            <a:endParaRPr lang="en-US" sz="2200" dirty="0"/>
          </a:p>
          <a:p>
            <a:r>
              <a:rPr lang="en-US" sz="2200" dirty="0"/>
              <a:t>We then need to process that data to produce some useful statistics, regression results, etc.</a:t>
            </a:r>
          </a:p>
          <a:p>
            <a:endParaRPr lang="en-US" sz="2200" dirty="0"/>
          </a:p>
          <a:p>
            <a:r>
              <a:rPr lang="en-US" sz="2200" dirty="0"/>
              <a:t>Data can come in different forms</a:t>
            </a:r>
          </a:p>
          <a:p>
            <a:endParaRPr lang="en-US" sz="2200" dirty="0"/>
          </a:p>
          <a:p>
            <a:r>
              <a:rPr lang="en-US" sz="2200" dirty="0"/>
              <a:t>For example data can be in </a:t>
            </a:r>
            <a:r>
              <a:rPr lang="en-US" sz="2200" b="1" dirty="0"/>
              <a:t>string </a:t>
            </a:r>
            <a:r>
              <a:rPr lang="en-US" sz="2200" dirty="0"/>
              <a:t>form</a:t>
            </a:r>
            <a:r>
              <a:rPr lang="en-US" sz="2200" b="1" dirty="0"/>
              <a:t>, numeric </a:t>
            </a:r>
            <a:r>
              <a:rPr lang="en-US" sz="2200" dirty="0"/>
              <a:t>form and/or </a:t>
            </a:r>
            <a:r>
              <a:rPr lang="en-US" sz="2200" b="1" dirty="0"/>
              <a:t>comma separated</a:t>
            </a:r>
          </a:p>
          <a:p>
            <a:endParaRPr lang="en-US" sz="2200" b="1" dirty="0"/>
          </a:p>
          <a:p>
            <a:r>
              <a:rPr lang="en-US" sz="2200" dirty="0"/>
              <a:t>How to we read it in Python?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Input data </a:t>
            </a:r>
          </a:p>
        </p:txBody>
      </p:sp>
    </p:spTree>
    <p:extLst>
      <p:ext uri="{BB962C8B-B14F-4D97-AF65-F5344CB8AC3E}">
        <p14:creationId xmlns:p14="http://schemas.microsoft.com/office/powerpoint/2010/main" val="2387273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05217" cy="4351338"/>
          </a:xfrm>
        </p:spPr>
        <p:txBody>
          <a:bodyPr>
            <a:noAutofit/>
          </a:bodyPr>
          <a:lstStyle/>
          <a:p>
            <a:r>
              <a:rPr lang="en-US" sz="2200" dirty="0"/>
              <a:t>Before going into details, 3 commands are useful: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Input data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C2348-E215-4FBD-BAE3-C0F5340A3A30}"/>
              </a:ext>
            </a:extLst>
          </p:cNvPr>
          <p:cNvSpPr/>
          <p:nvPr/>
        </p:nvSpPr>
        <p:spPr>
          <a:xfrm>
            <a:off x="0" y="2288948"/>
            <a:ext cx="12192000" cy="2962560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21040DD4-2DFD-428B-AA31-4A8DE822B4A3}"/>
              </a:ext>
            </a:extLst>
          </p:cNvPr>
          <p:cNvSpPr txBox="1"/>
          <p:nvPr/>
        </p:nvSpPr>
        <p:spPr>
          <a:xfrm>
            <a:off x="1013569" y="2396820"/>
            <a:ext cx="3436890" cy="2308324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 open the file</a:t>
            </a:r>
          </a:p>
          <a:p>
            <a:r>
              <a:rPr lang="en-US" dirty="0" err="1"/>
              <a:t>stringfile</a:t>
            </a:r>
            <a:r>
              <a:rPr lang="en-US" dirty="0"/>
              <a:t> = </a:t>
            </a:r>
            <a:r>
              <a:rPr lang="en-US" b="1" dirty="0"/>
              <a:t>open</a:t>
            </a:r>
            <a:r>
              <a:rPr lang="en-US" dirty="0"/>
              <a:t>('</a:t>
            </a:r>
            <a:r>
              <a:rPr lang="en-US" i="1" dirty="0" err="1"/>
              <a:t>workfile</a:t>
            </a:r>
            <a:r>
              <a:rPr lang="en-US" i="1" dirty="0"/>
              <a:t>' [, 'w'])</a:t>
            </a:r>
          </a:p>
          <a:p>
            <a:endParaRPr lang="en-US" dirty="0"/>
          </a:p>
          <a:p>
            <a:r>
              <a:rPr lang="en-US" dirty="0"/>
              <a:t># read the file</a:t>
            </a:r>
          </a:p>
          <a:p>
            <a:r>
              <a:rPr lang="en-US" dirty="0"/>
              <a:t>data = </a:t>
            </a:r>
            <a:r>
              <a:rPr lang="en-US" dirty="0" err="1"/>
              <a:t>stringfile</a:t>
            </a:r>
            <a:r>
              <a:rPr lang="en-US" b="1" dirty="0" err="1"/>
              <a:t>.read</a:t>
            </a:r>
            <a:r>
              <a:rPr lang="en-US" dirty="0"/>
              <a:t>(</a:t>
            </a:r>
            <a:r>
              <a:rPr lang="en-US" i="1" dirty="0"/>
              <a:t>[size]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stringfile</a:t>
            </a:r>
            <a:r>
              <a:rPr lang="en-US" b="1" dirty="0" err="1"/>
              <a:t>.close</a:t>
            </a:r>
            <a:r>
              <a:rPr lang="en-US" dirty="0"/>
              <a:t>()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7F78D0-E620-4117-97AA-C98E585F7C7F}"/>
              </a:ext>
            </a:extLst>
          </p:cNvPr>
          <p:cNvSpPr/>
          <p:nvPr/>
        </p:nvSpPr>
        <p:spPr>
          <a:xfrm>
            <a:off x="5584873" y="3422276"/>
            <a:ext cx="5317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https://docs.python.org/3.3/tutorial/inputoutput.html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028E1-42B1-4E38-A961-27906AF3BC39}"/>
              </a:ext>
            </a:extLst>
          </p:cNvPr>
          <p:cNvSpPr txBox="1"/>
          <p:nvPr/>
        </p:nvSpPr>
        <p:spPr>
          <a:xfrm>
            <a:off x="5584873" y="3059668"/>
            <a:ext cx="344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information here:</a:t>
            </a:r>
          </a:p>
        </p:txBody>
      </p:sp>
    </p:spTree>
    <p:extLst>
      <p:ext uri="{BB962C8B-B14F-4D97-AF65-F5344CB8AC3E}">
        <p14:creationId xmlns:p14="http://schemas.microsoft.com/office/powerpoint/2010/main" val="1227507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List nesting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A441B6-FA76-462A-BE5C-AD7E5E2AC481}"/>
              </a:ext>
            </a:extLst>
          </p:cNvPr>
          <p:cNvSpPr/>
          <p:nvPr/>
        </p:nvSpPr>
        <p:spPr>
          <a:xfrm>
            <a:off x="0" y="1489793"/>
            <a:ext cx="12192000" cy="5151758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092806-B2C8-411E-9FE2-BC6647A33B83}"/>
              </a:ext>
            </a:extLst>
          </p:cNvPr>
          <p:cNvSpPr txBox="1"/>
          <p:nvPr/>
        </p:nvSpPr>
        <p:spPr>
          <a:xfrm>
            <a:off x="691413" y="1675367"/>
            <a:ext cx="9492822" cy="4801314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 print seed prices, in dollars</a:t>
            </a:r>
          </a:p>
          <a:p>
            <a:r>
              <a:rPr lang="en-US" dirty="0"/>
              <a:t># 0: GM-IR  1: GM-HT</a:t>
            </a:r>
          </a:p>
          <a:p>
            <a:endParaRPr lang="en-US" dirty="0"/>
          </a:p>
          <a:p>
            <a:r>
              <a:rPr lang="en-US" dirty="0"/>
              <a:t>prices = [   </a:t>
            </a:r>
          </a:p>
          <a:p>
            <a:r>
              <a:rPr lang="en-US" dirty="0"/>
              <a:t>    [</a:t>
            </a:r>
          </a:p>
          <a:p>
            <a:r>
              <a:rPr lang="en-US" dirty="0"/>
              <a:t>        0, </a:t>
            </a:r>
          </a:p>
          <a:p>
            <a:r>
              <a:rPr lang="en-US" dirty="0"/>
              <a:t>        56,  # GM-HT      </a:t>
            </a:r>
          </a:p>
          <a:p>
            <a:r>
              <a:rPr lang="en-US" dirty="0"/>
              <a:t>        125 # GM-IR</a:t>
            </a:r>
          </a:p>
          <a:p>
            <a:r>
              <a:rPr lang="en-US" dirty="0"/>
              <a:t>    ],</a:t>
            </a:r>
          </a:p>
          <a:p>
            <a:r>
              <a:rPr lang="en-US" dirty="0"/>
              <a:t>    [</a:t>
            </a:r>
          </a:p>
          <a:p>
            <a:r>
              <a:rPr lang="en-US" dirty="0"/>
              <a:t>        47  # GM-IR</a:t>
            </a:r>
          </a:p>
          <a:p>
            <a:r>
              <a:rPr lang="en-US" dirty="0"/>
              <a:t>        121  # GM-HT</a:t>
            </a:r>
          </a:p>
          <a:p>
            <a:r>
              <a:rPr lang="en-US" dirty="0"/>
              <a:t>    ]</a:t>
            </a:r>
          </a:p>
          <a:p>
            <a:r>
              <a:rPr lang="en-US" dirty="0"/>
              <a:t>]</a:t>
            </a:r>
          </a:p>
          <a:p>
            <a:r>
              <a:rPr lang="en-US" dirty="0" err="1"/>
              <a:t>user_input</a:t>
            </a:r>
            <a:r>
              <a:rPr lang="en-US" dirty="0"/>
              <a:t> = input('Enter seed pair (Ex: 0 1) -- ').strip()</a:t>
            </a:r>
          </a:p>
          <a:p>
            <a:r>
              <a:rPr lang="en-US" dirty="0"/>
              <a:t>seed1, seed2 = </a:t>
            </a:r>
            <a:r>
              <a:rPr lang="en-US" dirty="0" err="1"/>
              <a:t>user_input.split</a:t>
            </a:r>
            <a:r>
              <a:rPr lang="en-US" dirty="0"/>
              <a:t>()</a:t>
            </a:r>
          </a:p>
          <a:p>
            <a:r>
              <a:rPr lang="en-US" dirty="0"/>
              <a:t>print('Prices: %d dollars' % prices[int(seed1)][int(seed2)])</a:t>
            </a:r>
          </a:p>
        </p:txBody>
      </p:sp>
    </p:spTree>
    <p:extLst>
      <p:ext uri="{BB962C8B-B14F-4D97-AF65-F5344CB8AC3E}">
        <p14:creationId xmlns:p14="http://schemas.microsoft.com/office/powerpoint/2010/main" val="755764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05217" cy="4351338"/>
          </a:xfrm>
        </p:spPr>
        <p:txBody>
          <a:bodyPr>
            <a:noAutofit/>
          </a:bodyPr>
          <a:lstStyle/>
          <a:p>
            <a:r>
              <a:rPr lang="en-US" sz="2200" dirty="0"/>
              <a:t>Before going into details, 3 commands are useful: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Input data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C2348-E215-4FBD-BAE3-C0F5340A3A30}"/>
              </a:ext>
            </a:extLst>
          </p:cNvPr>
          <p:cNvSpPr/>
          <p:nvPr/>
        </p:nvSpPr>
        <p:spPr>
          <a:xfrm>
            <a:off x="0" y="2288948"/>
            <a:ext cx="12192000" cy="2962560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21040DD4-2DFD-428B-AA31-4A8DE822B4A3}"/>
              </a:ext>
            </a:extLst>
          </p:cNvPr>
          <p:cNvSpPr txBox="1"/>
          <p:nvPr/>
        </p:nvSpPr>
        <p:spPr>
          <a:xfrm>
            <a:off x="1013569" y="2396820"/>
            <a:ext cx="3436890" cy="2308324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 open the file</a:t>
            </a:r>
          </a:p>
          <a:p>
            <a:r>
              <a:rPr lang="en-US" dirty="0" err="1"/>
              <a:t>stringfile</a:t>
            </a:r>
            <a:r>
              <a:rPr lang="en-US" dirty="0"/>
              <a:t> = open(</a:t>
            </a:r>
            <a:r>
              <a:rPr lang="en-US" i="1" dirty="0" err="1"/>
              <a:t>workfile</a:t>
            </a:r>
            <a:r>
              <a:rPr lang="en-US" i="1" dirty="0"/>
              <a:t>' [, 'w'])</a:t>
            </a:r>
          </a:p>
          <a:p>
            <a:endParaRPr lang="en-US" dirty="0"/>
          </a:p>
          <a:p>
            <a:r>
              <a:rPr lang="en-US" dirty="0"/>
              <a:t># read the file</a:t>
            </a:r>
          </a:p>
          <a:p>
            <a:r>
              <a:rPr lang="en-US" dirty="0"/>
              <a:t>data = </a:t>
            </a:r>
            <a:r>
              <a:rPr lang="en-US" dirty="0" err="1"/>
              <a:t>stringfile.read</a:t>
            </a:r>
            <a:r>
              <a:rPr lang="en-US" dirty="0"/>
              <a:t>(</a:t>
            </a:r>
            <a:r>
              <a:rPr lang="en-US" i="1" dirty="0"/>
              <a:t>[size]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stringfile.close</a:t>
            </a:r>
            <a:r>
              <a:rPr lang="en-US" dirty="0"/>
              <a:t>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35F74-C03D-461D-AD6C-486017A25B69}"/>
              </a:ext>
            </a:extLst>
          </p:cNvPr>
          <p:cNvSpPr txBox="1"/>
          <p:nvPr/>
        </p:nvSpPr>
        <p:spPr>
          <a:xfrm>
            <a:off x="4966282" y="2642424"/>
            <a:ext cx="6988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open() function creates a </a:t>
            </a:r>
            <a:r>
              <a:rPr lang="en-US" b="1" dirty="0"/>
              <a:t>file object</a:t>
            </a:r>
          </a:p>
          <a:p>
            <a:r>
              <a:rPr lang="en-US" dirty="0"/>
              <a:t>The file object is named </a:t>
            </a:r>
            <a:r>
              <a:rPr lang="en-US" i="1" dirty="0" err="1"/>
              <a:t>stringfile</a:t>
            </a:r>
            <a:r>
              <a:rPr lang="en-US" dirty="0"/>
              <a:t> in this example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B3BCF1D-F5C9-41A9-BFDF-D110B0DEB49D}"/>
              </a:ext>
            </a:extLst>
          </p:cNvPr>
          <p:cNvCxnSpPr/>
          <p:nvPr/>
        </p:nvCxnSpPr>
        <p:spPr>
          <a:xfrm flipH="1">
            <a:off x="4169328" y="2860646"/>
            <a:ext cx="822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895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05217" cy="4351338"/>
          </a:xfrm>
        </p:spPr>
        <p:txBody>
          <a:bodyPr>
            <a:noAutofit/>
          </a:bodyPr>
          <a:lstStyle/>
          <a:p>
            <a:r>
              <a:rPr lang="en-US" sz="2200" dirty="0"/>
              <a:t>Before going into details, 3 commands are useful: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Input data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C2348-E215-4FBD-BAE3-C0F5340A3A30}"/>
              </a:ext>
            </a:extLst>
          </p:cNvPr>
          <p:cNvSpPr/>
          <p:nvPr/>
        </p:nvSpPr>
        <p:spPr>
          <a:xfrm>
            <a:off x="0" y="2288948"/>
            <a:ext cx="12192000" cy="2962560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21040DD4-2DFD-428B-AA31-4A8DE822B4A3}"/>
              </a:ext>
            </a:extLst>
          </p:cNvPr>
          <p:cNvSpPr txBox="1"/>
          <p:nvPr/>
        </p:nvSpPr>
        <p:spPr>
          <a:xfrm>
            <a:off x="1013569" y="2396820"/>
            <a:ext cx="3436890" cy="2308324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 open the file</a:t>
            </a:r>
          </a:p>
          <a:p>
            <a:r>
              <a:rPr lang="en-US" dirty="0" err="1"/>
              <a:t>stringfile</a:t>
            </a:r>
            <a:r>
              <a:rPr lang="en-US" dirty="0"/>
              <a:t> = open(</a:t>
            </a:r>
            <a:r>
              <a:rPr lang="en-US" i="1" dirty="0" err="1"/>
              <a:t>workfile</a:t>
            </a:r>
            <a:r>
              <a:rPr lang="en-US" i="1" dirty="0"/>
              <a:t>' [, 'w'])</a:t>
            </a:r>
          </a:p>
          <a:p>
            <a:endParaRPr lang="en-US" dirty="0"/>
          </a:p>
          <a:p>
            <a:r>
              <a:rPr lang="en-US" dirty="0"/>
              <a:t># read the file</a:t>
            </a:r>
          </a:p>
          <a:p>
            <a:r>
              <a:rPr lang="en-US" dirty="0"/>
              <a:t>data = </a:t>
            </a:r>
            <a:r>
              <a:rPr lang="en-US" dirty="0" err="1"/>
              <a:t>stringfile.read</a:t>
            </a:r>
            <a:r>
              <a:rPr lang="en-US" dirty="0"/>
              <a:t>(</a:t>
            </a:r>
            <a:r>
              <a:rPr lang="en-US" i="1" dirty="0"/>
              <a:t>[size]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stringfile.close</a:t>
            </a:r>
            <a:r>
              <a:rPr lang="en-US" dirty="0"/>
              <a:t>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35F74-C03D-461D-AD6C-486017A25B69}"/>
              </a:ext>
            </a:extLst>
          </p:cNvPr>
          <p:cNvSpPr txBox="1"/>
          <p:nvPr/>
        </p:nvSpPr>
        <p:spPr>
          <a:xfrm>
            <a:off x="4966282" y="2642424"/>
            <a:ext cx="69880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open() function creates a </a:t>
            </a:r>
            <a:r>
              <a:rPr lang="en-US" b="1" dirty="0"/>
              <a:t>file object</a:t>
            </a:r>
            <a:endParaRPr lang="en-US" sz="1600" b="1" dirty="0"/>
          </a:p>
          <a:p>
            <a:r>
              <a:rPr lang="en-US" dirty="0"/>
              <a:t>Most commonly used with two arguments: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first argument contains the file name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221829-EE33-471E-9AE5-20E2684C2981}"/>
              </a:ext>
            </a:extLst>
          </p:cNvPr>
          <p:cNvCxnSpPr/>
          <p:nvPr/>
        </p:nvCxnSpPr>
        <p:spPr>
          <a:xfrm flipH="1">
            <a:off x="4169328" y="2860646"/>
            <a:ext cx="822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860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05217" cy="4351338"/>
          </a:xfrm>
        </p:spPr>
        <p:txBody>
          <a:bodyPr>
            <a:noAutofit/>
          </a:bodyPr>
          <a:lstStyle/>
          <a:p>
            <a:r>
              <a:rPr lang="en-US" sz="2200" dirty="0"/>
              <a:t>Before going into details, 3 commands are useful: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Input data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C2348-E215-4FBD-BAE3-C0F5340A3A30}"/>
              </a:ext>
            </a:extLst>
          </p:cNvPr>
          <p:cNvSpPr/>
          <p:nvPr/>
        </p:nvSpPr>
        <p:spPr>
          <a:xfrm>
            <a:off x="0" y="2288948"/>
            <a:ext cx="12192000" cy="2962560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21040DD4-2DFD-428B-AA31-4A8DE822B4A3}"/>
              </a:ext>
            </a:extLst>
          </p:cNvPr>
          <p:cNvSpPr txBox="1"/>
          <p:nvPr/>
        </p:nvSpPr>
        <p:spPr>
          <a:xfrm>
            <a:off x="1013569" y="2396820"/>
            <a:ext cx="3436890" cy="2308324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 open the file</a:t>
            </a:r>
          </a:p>
          <a:p>
            <a:r>
              <a:rPr lang="en-US" dirty="0" err="1"/>
              <a:t>stringfile</a:t>
            </a:r>
            <a:r>
              <a:rPr lang="en-US" dirty="0"/>
              <a:t> = open(</a:t>
            </a:r>
            <a:r>
              <a:rPr lang="en-US" i="1" dirty="0" err="1"/>
              <a:t>workfile</a:t>
            </a:r>
            <a:r>
              <a:rPr lang="en-US" i="1" dirty="0"/>
              <a:t>' [, 'w'])</a:t>
            </a:r>
          </a:p>
          <a:p>
            <a:endParaRPr lang="en-US" dirty="0"/>
          </a:p>
          <a:p>
            <a:r>
              <a:rPr lang="en-US" dirty="0"/>
              <a:t># read the file</a:t>
            </a:r>
          </a:p>
          <a:p>
            <a:r>
              <a:rPr lang="en-US" dirty="0"/>
              <a:t>data = </a:t>
            </a:r>
            <a:r>
              <a:rPr lang="en-US" dirty="0" err="1"/>
              <a:t>stringfile.read</a:t>
            </a:r>
            <a:r>
              <a:rPr lang="en-US" dirty="0"/>
              <a:t>(</a:t>
            </a:r>
            <a:r>
              <a:rPr lang="en-US" i="1" dirty="0"/>
              <a:t>[size]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stringfile.close</a:t>
            </a:r>
            <a:r>
              <a:rPr lang="en-US" dirty="0"/>
              <a:t>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35F74-C03D-461D-AD6C-486017A25B69}"/>
              </a:ext>
            </a:extLst>
          </p:cNvPr>
          <p:cNvSpPr txBox="1"/>
          <p:nvPr/>
        </p:nvSpPr>
        <p:spPr>
          <a:xfrm>
            <a:off x="4966282" y="2642424"/>
            <a:ext cx="698802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open() function creates a </a:t>
            </a:r>
            <a:r>
              <a:rPr lang="en-US" b="1" dirty="0"/>
              <a:t>file object</a:t>
            </a:r>
            <a:endParaRPr lang="en-US" sz="1600" b="1" dirty="0"/>
          </a:p>
          <a:p>
            <a:r>
              <a:rPr lang="en-US" dirty="0"/>
              <a:t>Most commonly used with two arguments: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first argument contains the file 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second argument (optional) defines the mode the file will be used: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C8AB94-70BB-4CA2-BA8A-7828A51B89FF}"/>
              </a:ext>
            </a:extLst>
          </p:cNvPr>
          <p:cNvCxnSpPr/>
          <p:nvPr/>
        </p:nvCxnSpPr>
        <p:spPr>
          <a:xfrm flipH="1">
            <a:off x="4169328" y="2860646"/>
            <a:ext cx="822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322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05217" cy="4351338"/>
          </a:xfrm>
        </p:spPr>
        <p:txBody>
          <a:bodyPr>
            <a:noAutofit/>
          </a:bodyPr>
          <a:lstStyle/>
          <a:p>
            <a:r>
              <a:rPr lang="en-US" sz="2200" dirty="0"/>
              <a:t>Before going into details, 3 commands are useful: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Input data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C2348-E215-4FBD-BAE3-C0F5340A3A30}"/>
              </a:ext>
            </a:extLst>
          </p:cNvPr>
          <p:cNvSpPr/>
          <p:nvPr/>
        </p:nvSpPr>
        <p:spPr>
          <a:xfrm>
            <a:off x="0" y="2288948"/>
            <a:ext cx="12192000" cy="2962560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21040DD4-2DFD-428B-AA31-4A8DE822B4A3}"/>
              </a:ext>
            </a:extLst>
          </p:cNvPr>
          <p:cNvSpPr txBox="1"/>
          <p:nvPr/>
        </p:nvSpPr>
        <p:spPr>
          <a:xfrm>
            <a:off x="1013569" y="2396820"/>
            <a:ext cx="3436890" cy="2308324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 open the file</a:t>
            </a:r>
          </a:p>
          <a:p>
            <a:r>
              <a:rPr lang="en-US" dirty="0" err="1"/>
              <a:t>stringfile</a:t>
            </a:r>
            <a:r>
              <a:rPr lang="en-US" dirty="0"/>
              <a:t> = open(</a:t>
            </a:r>
            <a:r>
              <a:rPr lang="en-US" i="1" dirty="0" err="1"/>
              <a:t>workfile</a:t>
            </a:r>
            <a:r>
              <a:rPr lang="en-US" i="1" dirty="0"/>
              <a:t>' [, 'w'])</a:t>
            </a:r>
          </a:p>
          <a:p>
            <a:endParaRPr lang="en-US" dirty="0"/>
          </a:p>
          <a:p>
            <a:r>
              <a:rPr lang="en-US" dirty="0"/>
              <a:t># read the file</a:t>
            </a:r>
          </a:p>
          <a:p>
            <a:r>
              <a:rPr lang="en-US" dirty="0"/>
              <a:t>data = </a:t>
            </a:r>
            <a:r>
              <a:rPr lang="en-US" dirty="0" err="1"/>
              <a:t>stringfile.read</a:t>
            </a:r>
            <a:r>
              <a:rPr lang="en-US" dirty="0"/>
              <a:t>(</a:t>
            </a:r>
            <a:r>
              <a:rPr lang="en-US" i="1" dirty="0"/>
              <a:t>[size]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stringfile.close</a:t>
            </a:r>
            <a:r>
              <a:rPr lang="en-US" dirty="0"/>
              <a:t>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35F74-C03D-461D-AD6C-486017A25B69}"/>
              </a:ext>
            </a:extLst>
          </p:cNvPr>
          <p:cNvSpPr txBox="1"/>
          <p:nvPr/>
        </p:nvSpPr>
        <p:spPr>
          <a:xfrm>
            <a:off x="4966282" y="2642424"/>
            <a:ext cx="69880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open() function creates a </a:t>
            </a:r>
            <a:r>
              <a:rPr lang="en-US" b="1" dirty="0"/>
              <a:t>file object</a:t>
            </a:r>
            <a:endParaRPr lang="en-US" sz="1600" b="1" dirty="0"/>
          </a:p>
          <a:p>
            <a:r>
              <a:rPr lang="en-US" dirty="0"/>
              <a:t>Most commonly used with two arguments: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first argument contains the file 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second argument (optional) defines the mode the file will be used: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r: if only reading (this is the default)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w: if only writing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a: opens the file for appending (data is added to the end)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r+, w+, a+ : opens the data for both reading and writing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96DE1E-2729-432E-92BD-2C75B5FF27A6}"/>
              </a:ext>
            </a:extLst>
          </p:cNvPr>
          <p:cNvCxnSpPr/>
          <p:nvPr/>
        </p:nvCxnSpPr>
        <p:spPr>
          <a:xfrm flipH="1">
            <a:off x="4169328" y="2860646"/>
            <a:ext cx="822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118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05217" cy="4351338"/>
          </a:xfrm>
        </p:spPr>
        <p:txBody>
          <a:bodyPr>
            <a:noAutofit/>
          </a:bodyPr>
          <a:lstStyle/>
          <a:p>
            <a:r>
              <a:rPr lang="en-US" sz="2200" dirty="0"/>
              <a:t>Before going into details, 3 commands are useful: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Input data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C2348-E215-4FBD-BAE3-C0F5340A3A30}"/>
              </a:ext>
            </a:extLst>
          </p:cNvPr>
          <p:cNvSpPr/>
          <p:nvPr/>
        </p:nvSpPr>
        <p:spPr>
          <a:xfrm>
            <a:off x="0" y="2288948"/>
            <a:ext cx="12192000" cy="2962560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21040DD4-2DFD-428B-AA31-4A8DE822B4A3}"/>
              </a:ext>
            </a:extLst>
          </p:cNvPr>
          <p:cNvSpPr txBox="1"/>
          <p:nvPr/>
        </p:nvSpPr>
        <p:spPr>
          <a:xfrm>
            <a:off x="1013569" y="2396820"/>
            <a:ext cx="3436890" cy="2308324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 open the file</a:t>
            </a:r>
          </a:p>
          <a:p>
            <a:r>
              <a:rPr lang="en-US" dirty="0" err="1"/>
              <a:t>stringfile</a:t>
            </a:r>
            <a:r>
              <a:rPr lang="en-US" dirty="0"/>
              <a:t> = open(</a:t>
            </a:r>
            <a:r>
              <a:rPr lang="en-US" i="1" dirty="0" err="1"/>
              <a:t>workfile</a:t>
            </a:r>
            <a:r>
              <a:rPr lang="en-US" i="1" dirty="0"/>
              <a:t>' [, 'w'])</a:t>
            </a:r>
          </a:p>
          <a:p>
            <a:endParaRPr lang="en-US" dirty="0"/>
          </a:p>
          <a:p>
            <a:r>
              <a:rPr lang="en-US" dirty="0"/>
              <a:t># read the file</a:t>
            </a:r>
          </a:p>
          <a:p>
            <a:r>
              <a:rPr lang="en-US" dirty="0"/>
              <a:t>data = </a:t>
            </a:r>
            <a:r>
              <a:rPr lang="en-US" dirty="0" err="1"/>
              <a:t>stringfile.read</a:t>
            </a:r>
            <a:r>
              <a:rPr lang="en-US" dirty="0"/>
              <a:t>(</a:t>
            </a:r>
            <a:r>
              <a:rPr lang="en-US" i="1" dirty="0"/>
              <a:t>[size]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stringfile.close</a:t>
            </a:r>
            <a:r>
              <a:rPr lang="en-US" dirty="0"/>
              <a:t>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35F74-C03D-461D-AD6C-486017A25B69}"/>
              </a:ext>
            </a:extLst>
          </p:cNvPr>
          <p:cNvSpPr txBox="1"/>
          <p:nvPr/>
        </p:nvSpPr>
        <p:spPr>
          <a:xfrm>
            <a:off x="5041782" y="3464545"/>
            <a:ext cx="6988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read() method saves the content of the file object (</a:t>
            </a:r>
            <a:r>
              <a:rPr lang="en-US" i="1" dirty="0" err="1"/>
              <a:t>stringfile</a:t>
            </a:r>
            <a:r>
              <a:rPr lang="en-US" dirty="0"/>
              <a:t>) as a string</a:t>
            </a:r>
            <a:endParaRPr lang="en-US" sz="1600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B3BCF1D-F5C9-41A9-BFDF-D110B0DEB49D}"/>
              </a:ext>
            </a:extLst>
          </p:cNvPr>
          <p:cNvCxnSpPr/>
          <p:nvPr/>
        </p:nvCxnSpPr>
        <p:spPr>
          <a:xfrm flipH="1">
            <a:off x="4039398" y="3649211"/>
            <a:ext cx="822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478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05217" cy="4351338"/>
          </a:xfrm>
        </p:spPr>
        <p:txBody>
          <a:bodyPr>
            <a:noAutofit/>
          </a:bodyPr>
          <a:lstStyle/>
          <a:p>
            <a:r>
              <a:rPr lang="en-US" sz="2200" dirty="0"/>
              <a:t>Before going into details, 3 commands are useful: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Input data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C2348-E215-4FBD-BAE3-C0F5340A3A30}"/>
              </a:ext>
            </a:extLst>
          </p:cNvPr>
          <p:cNvSpPr/>
          <p:nvPr/>
        </p:nvSpPr>
        <p:spPr>
          <a:xfrm>
            <a:off x="0" y="2288948"/>
            <a:ext cx="12192000" cy="2962560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21040DD4-2DFD-428B-AA31-4A8DE822B4A3}"/>
              </a:ext>
            </a:extLst>
          </p:cNvPr>
          <p:cNvSpPr txBox="1"/>
          <p:nvPr/>
        </p:nvSpPr>
        <p:spPr>
          <a:xfrm>
            <a:off x="1013569" y="2396820"/>
            <a:ext cx="3436890" cy="2308324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 open the file</a:t>
            </a:r>
          </a:p>
          <a:p>
            <a:r>
              <a:rPr lang="en-US" dirty="0" err="1"/>
              <a:t>stringfile</a:t>
            </a:r>
            <a:r>
              <a:rPr lang="en-US" dirty="0"/>
              <a:t> = open(</a:t>
            </a:r>
            <a:r>
              <a:rPr lang="en-US" i="1" dirty="0" err="1"/>
              <a:t>workfile</a:t>
            </a:r>
            <a:r>
              <a:rPr lang="en-US" i="1" dirty="0"/>
              <a:t>' [, 'w'])</a:t>
            </a:r>
          </a:p>
          <a:p>
            <a:endParaRPr lang="en-US" dirty="0"/>
          </a:p>
          <a:p>
            <a:r>
              <a:rPr lang="en-US" dirty="0"/>
              <a:t># read the file</a:t>
            </a:r>
          </a:p>
          <a:p>
            <a:r>
              <a:rPr lang="en-US" dirty="0"/>
              <a:t>data = </a:t>
            </a:r>
            <a:r>
              <a:rPr lang="en-US" dirty="0" err="1"/>
              <a:t>stringfile.read</a:t>
            </a:r>
            <a:r>
              <a:rPr lang="en-US" dirty="0"/>
              <a:t>(</a:t>
            </a:r>
            <a:r>
              <a:rPr lang="en-US" i="1" dirty="0"/>
              <a:t>[size]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stringfile.close</a:t>
            </a:r>
            <a:r>
              <a:rPr lang="en-US" dirty="0"/>
              <a:t>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35F74-C03D-461D-AD6C-486017A25B69}"/>
              </a:ext>
            </a:extLst>
          </p:cNvPr>
          <p:cNvSpPr txBox="1"/>
          <p:nvPr/>
        </p:nvSpPr>
        <p:spPr>
          <a:xfrm>
            <a:off x="5041782" y="3464545"/>
            <a:ext cx="6988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read() method saves the content of the file object (</a:t>
            </a:r>
            <a:r>
              <a:rPr lang="en-US" i="1" dirty="0" err="1"/>
              <a:t>stringfile</a:t>
            </a:r>
            <a:r>
              <a:rPr lang="en-US" dirty="0"/>
              <a:t>) as a string</a:t>
            </a:r>
            <a:endParaRPr lang="en-US" sz="1600" b="1" dirty="0"/>
          </a:p>
          <a:p>
            <a:r>
              <a:rPr lang="en-US" dirty="0"/>
              <a:t>Size is an optional argument: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B3BCF1D-F5C9-41A9-BFDF-D110B0DEB49D}"/>
              </a:ext>
            </a:extLst>
          </p:cNvPr>
          <p:cNvCxnSpPr/>
          <p:nvPr/>
        </p:nvCxnSpPr>
        <p:spPr>
          <a:xfrm flipH="1">
            <a:off x="4039398" y="3649211"/>
            <a:ext cx="822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456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05217" cy="4351338"/>
          </a:xfrm>
        </p:spPr>
        <p:txBody>
          <a:bodyPr>
            <a:noAutofit/>
          </a:bodyPr>
          <a:lstStyle/>
          <a:p>
            <a:r>
              <a:rPr lang="en-US" sz="2200" dirty="0"/>
              <a:t>Before going into details, 3 commands are useful: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Input data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C2348-E215-4FBD-BAE3-C0F5340A3A30}"/>
              </a:ext>
            </a:extLst>
          </p:cNvPr>
          <p:cNvSpPr/>
          <p:nvPr/>
        </p:nvSpPr>
        <p:spPr>
          <a:xfrm>
            <a:off x="0" y="2288948"/>
            <a:ext cx="12192000" cy="2962560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21040DD4-2DFD-428B-AA31-4A8DE822B4A3}"/>
              </a:ext>
            </a:extLst>
          </p:cNvPr>
          <p:cNvSpPr txBox="1"/>
          <p:nvPr/>
        </p:nvSpPr>
        <p:spPr>
          <a:xfrm>
            <a:off x="1013569" y="2396820"/>
            <a:ext cx="3436890" cy="2308324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 open the file</a:t>
            </a:r>
          </a:p>
          <a:p>
            <a:r>
              <a:rPr lang="en-US" dirty="0" err="1"/>
              <a:t>stringfile</a:t>
            </a:r>
            <a:r>
              <a:rPr lang="en-US" dirty="0"/>
              <a:t> = open(</a:t>
            </a:r>
            <a:r>
              <a:rPr lang="en-US" i="1" dirty="0" err="1"/>
              <a:t>workfile</a:t>
            </a:r>
            <a:r>
              <a:rPr lang="en-US" i="1" dirty="0"/>
              <a:t>' [, 'w'])</a:t>
            </a:r>
          </a:p>
          <a:p>
            <a:endParaRPr lang="en-US" dirty="0"/>
          </a:p>
          <a:p>
            <a:r>
              <a:rPr lang="en-US" dirty="0"/>
              <a:t># read the file</a:t>
            </a:r>
          </a:p>
          <a:p>
            <a:r>
              <a:rPr lang="en-US" dirty="0"/>
              <a:t>data = </a:t>
            </a:r>
            <a:r>
              <a:rPr lang="en-US" dirty="0" err="1"/>
              <a:t>stringfile.read</a:t>
            </a:r>
            <a:r>
              <a:rPr lang="en-US" dirty="0"/>
              <a:t>(</a:t>
            </a:r>
            <a:r>
              <a:rPr lang="en-US" i="1" dirty="0"/>
              <a:t>[size]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stringfile.close</a:t>
            </a:r>
            <a:r>
              <a:rPr lang="en-US" dirty="0"/>
              <a:t>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35F74-C03D-461D-AD6C-486017A25B69}"/>
              </a:ext>
            </a:extLst>
          </p:cNvPr>
          <p:cNvSpPr txBox="1"/>
          <p:nvPr/>
        </p:nvSpPr>
        <p:spPr>
          <a:xfrm>
            <a:off x="5041782" y="3464545"/>
            <a:ext cx="698802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read() method saves the content of the file object (</a:t>
            </a:r>
            <a:r>
              <a:rPr lang="en-US" i="1" dirty="0" err="1"/>
              <a:t>stringfile</a:t>
            </a:r>
            <a:r>
              <a:rPr lang="en-US" dirty="0"/>
              <a:t>) as a string</a:t>
            </a:r>
            <a:endParaRPr lang="en-US" sz="1600" b="1" dirty="0"/>
          </a:p>
          <a:p>
            <a:r>
              <a:rPr lang="en-US" dirty="0"/>
              <a:t>Size is an optional argument: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If omitted or negative, the entire data of the file will be read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If positive, reads up to ?? bytes	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B3BCF1D-F5C9-41A9-BFDF-D110B0DEB49D}"/>
              </a:ext>
            </a:extLst>
          </p:cNvPr>
          <p:cNvCxnSpPr/>
          <p:nvPr/>
        </p:nvCxnSpPr>
        <p:spPr>
          <a:xfrm flipH="1">
            <a:off x="4039398" y="3649211"/>
            <a:ext cx="822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083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05217" cy="4351338"/>
          </a:xfrm>
        </p:spPr>
        <p:txBody>
          <a:bodyPr>
            <a:noAutofit/>
          </a:bodyPr>
          <a:lstStyle/>
          <a:p>
            <a:r>
              <a:rPr lang="en-US" sz="2200" dirty="0"/>
              <a:t>Before going into details, 3 commands are useful: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Input data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C2348-E215-4FBD-BAE3-C0F5340A3A30}"/>
              </a:ext>
            </a:extLst>
          </p:cNvPr>
          <p:cNvSpPr/>
          <p:nvPr/>
        </p:nvSpPr>
        <p:spPr>
          <a:xfrm>
            <a:off x="0" y="2288948"/>
            <a:ext cx="12192000" cy="2962560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21040DD4-2DFD-428B-AA31-4A8DE822B4A3}"/>
              </a:ext>
            </a:extLst>
          </p:cNvPr>
          <p:cNvSpPr txBox="1"/>
          <p:nvPr/>
        </p:nvSpPr>
        <p:spPr>
          <a:xfrm>
            <a:off x="1013569" y="2396820"/>
            <a:ext cx="3436890" cy="2308324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 open the file</a:t>
            </a:r>
          </a:p>
          <a:p>
            <a:r>
              <a:rPr lang="en-US" dirty="0" err="1"/>
              <a:t>stringfile</a:t>
            </a:r>
            <a:r>
              <a:rPr lang="en-US" dirty="0"/>
              <a:t> = open(</a:t>
            </a:r>
            <a:r>
              <a:rPr lang="en-US" i="1" dirty="0" err="1"/>
              <a:t>workfile</a:t>
            </a:r>
            <a:r>
              <a:rPr lang="en-US" i="1" dirty="0"/>
              <a:t>' [, 'w'])</a:t>
            </a:r>
          </a:p>
          <a:p>
            <a:endParaRPr lang="en-US" dirty="0"/>
          </a:p>
          <a:p>
            <a:r>
              <a:rPr lang="en-US" dirty="0"/>
              <a:t># read the file</a:t>
            </a:r>
          </a:p>
          <a:p>
            <a:r>
              <a:rPr lang="en-US" dirty="0"/>
              <a:t>data = </a:t>
            </a:r>
            <a:r>
              <a:rPr lang="en-US" dirty="0" err="1"/>
              <a:t>stringfile.read</a:t>
            </a:r>
            <a:r>
              <a:rPr lang="en-US" dirty="0"/>
              <a:t>(</a:t>
            </a:r>
            <a:r>
              <a:rPr lang="en-US" i="1" dirty="0"/>
              <a:t>[size]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stringfile.close</a:t>
            </a:r>
            <a:r>
              <a:rPr lang="en-US" dirty="0"/>
              <a:t>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35F74-C03D-461D-AD6C-486017A25B69}"/>
              </a:ext>
            </a:extLst>
          </p:cNvPr>
          <p:cNvSpPr txBox="1"/>
          <p:nvPr/>
        </p:nvSpPr>
        <p:spPr>
          <a:xfrm>
            <a:off x="5041782" y="4286728"/>
            <a:ext cx="698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Closes the </a:t>
            </a:r>
            <a:r>
              <a:rPr lang="en-US" b="1" dirty="0"/>
              <a:t>file object </a:t>
            </a:r>
            <a:r>
              <a:rPr lang="en-US" dirty="0"/>
              <a:t>(recommended, to save memory)</a:t>
            </a:r>
            <a:r>
              <a:rPr lang="en-US" sz="1600" dirty="0"/>
              <a:t>	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B3BCF1D-F5C9-41A9-BFDF-D110B0DEB49D}"/>
              </a:ext>
            </a:extLst>
          </p:cNvPr>
          <p:cNvCxnSpPr/>
          <p:nvPr/>
        </p:nvCxnSpPr>
        <p:spPr>
          <a:xfrm flipH="1">
            <a:off x="3972286" y="4488110"/>
            <a:ext cx="822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220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05217" cy="4351338"/>
          </a:xfrm>
        </p:spPr>
        <p:txBody>
          <a:bodyPr>
            <a:noAutofit/>
          </a:bodyPr>
          <a:lstStyle/>
          <a:p>
            <a:r>
              <a:rPr lang="en-US" sz="2200" dirty="0"/>
              <a:t>Print the data in the file 'text.txt'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Input data – string form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C2348-E215-4FBD-BAE3-C0F5340A3A30}"/>
              </a:ext>
            </a:extLst>
          </p:cNvPr>
          <p:cNvSpPr/>
          <p:nvPr/>
        </p:nvSpPr>
        <p:spPr>
          <a:xfrm>
            <a:off x="0" y="2288947"/>
            <a:ext cx="12192000" cy="3835015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21040DD4-2DFD-428B-AA31-4A8DE822B4A3}"/>
              </a:ext>
            </a:extLst>
          </p:cNvPr>
          <p:cNvSpPr txBox="1"/>
          <p:nvPr/>
        </p:nvSpPr>
        <p:spPr>
          <a:xfrm>
            <a:off x="1013569" y="2396820"/>
            <a:ext cx="3436890" cy="313932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 open the file</a:t>
            </a:r>
          </a:p>
          <a:p>
            <a:r>
              <a:rPr lang="en-US" dirty="0" err="1"/>
              <a:t>stringfile</a:t>
            </a:r>
            <a:r>
              <a:rPr lang="en-US" dirty="0"/>
              <a:t> = open('text.txt')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# read the file</a:t>
            </a:r>
          </a:p>
          <a:p>
            <a:r>
              <a:rPr lang="en-US" dirty="0"/>
              <a:t>data = </a:t>
            </a:r>
            <a:r>
              <a:rPr lang="en-US" dirty="0" err="1"/>
              <a:t>stringfile.read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stringfile.close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# print the data</a:t>
            </a:r>
          </a:p>
          <a:p>
            <a:r>
              <a:rPr lang="en-US" dirty="0"/>
              <a:t>print(data)</a:t>
            </a:r>
          </a:p>
        </p:txBody>
      </p:sp>
    </p:spTree>
    <p:extLst>
      <p:ext uri="{BB962C8B-B14F-4D97-AF65-F5344CB8AC3E}">
        <p14:creationId xmlns:p14="http://schemas.microsoft.com/office/powerpoint/2010/main" val="2830551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05217" cy="4351338"/>
          </a:xfrm>
        </p:spPr>
        <p:txBody>
          <a:bodyPr>
            <a:noAutofit/>
          </a:bodyPr>
          <a:lstStyle/>
          <a:p>
            <a:r>
              <a:rPr lang="en-US" sz="2200" dirty="0"/>
              <a:t>Read all the lines of the 'text.txt' file in a </a:t>
            </a:r>
            <a:r>
              <a:rPr lang="en-US" sz="2200" b="1" dirty="0"/>
              <a:t>list</a:t>
            </a:r>
            <a:r>
              <a:rPr lang="en-US" sz="2200" dirty="0"/>
              <a:t>. Print only the first line of the file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Input data – string form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C2348-E215-4FBD-BAE3-C0F5340A3A30}"/>
              </a:ext>
            </a:extLst>
          </p:cNvPr>
          <p:cNvSpPr/>
          <p:nvPr/>
        </p:nvSpPr>
        <p:spPr>
          <a:xfrm>
            <a:off x="0" y="2288947"/>
            <a:ext cx="12192000" cy="3835015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21040DD4-2DFD-428B-AA31-4A8DE822B4A3}"/>
              </a:ext>
            </a:extLst>
          </p:cNvPr>
          <p:cNvSpPr txBox="1"/>
          <p:nvPr/>
        </p:nvSpPr>
        <p:spPr>
          <a:xfrm>
            <a:off x="1013569" y="2396820"/>
            <a:ext cx="3436890" cy="313932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 open the file</a:t>
            </a:r>
          </a:p>
          <a:p>
            <a:r>
              <a:rPr lang="en-US" dirty="0" err="1"/>
              <a:t>stringfile</a:t>
            </a:r>
            <a:r>
              <a:rPr lang="en-US" dirty="0"/>
              <a:t> = open('text.txt')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# read the file</a:t>
            </a:r>
          </a:p>
          <a:p>
            <a:r>
              <a:rPr lang="en-US" dirty="0"/>
              <a:t>data = </a:t>
            </a:r>
            <a:r>
              <a:rPr lang="en-US" dirty="0" err="1"/>
              <a:t>stringfile.</a:t>
            </a:r>
            <a:r>
              <a:rPr lang="en-US" b="1" dirty="0" err="1"/>
              <a:t>readlines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stringfile.close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# print the data</a:t>
            </a:r>
          </a:p>
          <a:p>
            <a:r>
              <a:rPr lang="en-US" dirty="0"/>
              <a:t>print(data[0])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394B7C-36DD-40BE-B822-849BBCD021FA}"/>
              </a:ext>
            </a:extLst>
          </p:cNvPr>
          <p:cNvSpPr txBox="1"/>
          <p:nvPr/>
        </p:nvSpPr>
        <p:spPr>
          <a:xfrm>
            <a:off x="5033393" y="3498163"/>
            <a:ext cx="5125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readlines</a:t>
            </a:r>
            <a:r>
              <a:rPr lang="en-US" dirty="0"/>
              <a:t>() method returns a list of strings</a:t>
            </a:r>
          </a:p>
          <a:p>
            <a:r>
              <a:rPr lang="en-US" dirty="0"/>
              <a:t>See also the </a:t>
            </a:r>
            <a:r>
              <a:rPr lang="en-US" dirty="0" err="1"/>
              <a:t>readline</a:t>
            </a:r>
            <a:r>
              <a:rPr lang="en-US" dirty="0"/>
              <a:t>() method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9EA29D-0ECD-4710-9C1C-3F8CE594D1D9}"/>
              </a:ext>
            </a:extLst>
          </p:cNvPr>
          <p:cNvCxnSpPr/>
          <p:nvPr/>
        </p:nvCxnSpPr>
        <p:spPr>
          <a:xfrm flipH="1">
            <a:off x="3963897" y="3699545"/>
            <a:ext cx="822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192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List comprehension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A441B6-FA76-462A-BE5C-AD7E5E2AC481}"/>
              </a:ext>
            </a:extLst>
          </p:cNvPr>
          <p:cNvSpPr/>
          <p:nvPr/>
        </p:nvSpPr>
        <p:spPr>
          <a:xfrm>
            <a:off x="0" y="1489793"/>
            <a:ext cx="12192000" cy="5151758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092806-B2C8-411E-9FE2-BC6647A33B83}"/>
              </a:ext>
            </a:extLst>
          </p:cNvPr>
          <p:cNvSpPr txBox="1"/>
          <p:nvPr/>
        </p:nvSpPr>
        <p:spPr>
          <a:xfrm>
            <a:off x="691413" y="1675367"/>
            <a:ext cx="9492822" cy="4524315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 print seed prices, in dollars</a:t>
            </a:r>
          </a:p>
          <a:p>
            <a:r>
              <a:rPr lang="en-US" dirty="0"/>
              <a:t># 0: GM-IR  1: GM-HT</a:t>
            </a:r>
          </a:p>
          <a:p>
            <a:endParaRPr lang="en-US" dirty="0"/>
          </a:p>
          <a:p>
            <a:r>
              <a:rPr lang="en-US" dirty="0"/>
              <a:t>prices = [   </a:t>
            </a:r>
          </a:p>
          <a:p>
            <a:r>
              <a:rPr lang="en-US" dirty="0"/>
              <a:t>    [</a:t>
            </a:r>
          </a:p>
          <a:p>
            <a:r>
              <a:rPr lang="en-US" dirty="0"/>
              <a:t>        0, </a:t>
            </a:r>
          </a:p>
          <a:p>
            <a:r>
              <a:rPr lang="en-US" dirty="0"/>
              <a:t>        56,  # GM-HT      </a:t>
            </a:r>
          </a:p>
          <a:p>
            <a:r>
              <a:rPr lang="en-US" dirty="0"/>
              <a:t>        125 # GM-IR</a:t>
            </a:r>
          </a:p>
          <a:p>
            <a:r>
              <a:rPr lang="en-US" dirty="0"/>
              <a:t>    ],</a:t>
            </a:r>
          </a:p>
          <a:p>
            <a:r>
              <a:rPr lang="en-US" dirty="0"/>
              <a:t>    [</a:t>
            </a:r>
          </a:p>
          <a:p>
            <a:r>
              <a:rPr lang="en-US" dirty="0"/>
              <a:t>        47  # GM-IR</a:t>
            </a:r>
          </a:p>
          <a:p>
            <a:r>
              <a:rPr lang="en-US" dirty="0"/>
              <a:t>        121  # GM-HT</a:t>
            </a:r>
          </a:p>
          <a:p>
            <a:r>
              <a:rPr lang="en-US" dirty="0"/>
              <a:t>    ]</a:t>
            </a:r>
          </a:p>
          <a:p>
            <a:r>
              <a:rPr lang="en-US" dirty="0"/>
              <a:t>]</a:t>
            </a:r>
          </a:p>
          <a:p>
            <a:r>
              <a:rPr lang="en-US" dirty="0" err="1"/>
              <a:t>sum_list</a:t>
            </a:r>
            <a:r>
              <a:rPr lang="en-US" dirty="0"/>
              <a:t> = [sum(row)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for</a:t>
            </a:r>
            <a:r>
              <a:rPr lang="en-US" dirty="0"/>
              <a:t> row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en-US" dirty="0"/>
              <a:t> </a:t>
            </a:r>
            <a:r>
              <a:rPr lang="en-US" dirty="0" err="1"/>
              <a:t>my_list</a:t>
            </a:r>
            <a:r>
              <a:rPr lang="en-US" dirty="0"/>
              <a:t>]</a:t>
            </a:r>
          </a:p>
          <a:p>
            <a:r>
              <a:rPr lang="en-US" dirty="0"/>
              <a:t>print(</a:t>
            </a:r>
            <a:r>
              <a:rPr lang="en-US" dirty="0" err="1"/>
              <a:t>sum_list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5592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77F1E-C93E-484A-B7A1-9740F08C47A3}"/>
              </a:ext>
            </a:extLst>
          </p:cNvPr>
          <p:cNvSpPr txBox="1"/>
          <p:nvPr/>
        </p:nvSpPr>
        <p:spPr>
          <a:xfrm>
            <a:off x="828720" y="1876197"/>
            <a:ext cx="1055514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the output?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33037F-F505-431F-BEA2-58AA5C0B9585}"/>
              </a:ext>
            </a:extLst>
          </p:cNvPr>
          <p:cNvSpPr txBox="1"/>
          <p:nvPr/>
        </p:nvSpPr>
        <p:spPr>
          <a:xfrm>
            <a:off x="931356" y="2620759"/>
            <a:ext cx="6393175" cy="313932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# open the file</a:t>
            </a:r>
          </a:p>
          <a:p>
            <a:r>
              <a:rPr lang="en-US" dirty="0" err="1"/>
              <a:t>stringfile</a:t>
            </a:r>
            <a:r>
              <a:rPr lang="en-US" dirty="0"/>
              <a:t> = open('text.txt')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# read the file</a:t>
            </a:r>
          </a:p>
          <a:p>
            <a:r>
              <a:rPr lang="en-US" dirty="0"/>
              <a:t>data = </a:t>
            </a:r>
            <a:r>
              <a:rPr lang="en-US" dirty="0" err="1"/>
              <a:t>stringfile.readlines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stringfile.close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# print the data</a:t>
            </a:r>
          </a:p>
          <a:p>
            <a:r>
              <a:rPr lang="en-US" dirty="0"/>
              <a:t>print(data[1])</a:t>
            </a:r>
          </a:p>
        </p:txBody>
      </p:sp>
    </p:spTree>
    <p:extLst>
      <p:ext uri="{BB962C8B-B14F-4D97-AF65-F5344CB8AC3E}">
        <p14:creationId xmlns:p14="http://schemas.microsoft.com/office/powerpoint/2010/main" val="2740841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05217" cy="4351338"/>
          </a:xfrm>
        </p:spPr>
        <p:txBody>
          <a:bodyPr>
            <a:noAutofit/>
          </a:bodyPr>
          <a:lstStyle/>
          <a:p>
            <a:r>
              <a:rPr lang="en-US" sz="2200" dirty="0"/>
              <a:t>Read all the lines of the 'text.txt' file in a </a:t>
            </a:r>
            <a:r>
              <a:rPr lang="en-US" sz="2200" b="1" dirty="0"/>
              <a:t>list</a:t>
            </a:r>
            <a:r>
              <a:rPr lang="en-US" sz="2200" dirty="0"/>
              <a:t>. Print the data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Input data – string form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C2348-E215-4FBD-BAE3-C0F5340A3A30}"/>
              </a:ext>
            </a:extLst>
          </p:cNvPr>
          <p:cNvSpPr/>
          <p:nvPr/>
        </p:nvSpPr>
        <p:spPr>
          <a:xfrm>
            <a:off x="0" y="2288947"/>
            <a:ext cx="12192000" cy="3835015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21040DD4-2DFD-428B-AA31-4A8DE822B4A3}"/>
              </a:ext>
            </a:extLst>
          </p:cNvPr>
          <p:cNvSpPr txBox="1"/>
          <p:nvPr/>
        </p:nvSpPr>
        <p:spPr>
          <a:xfrm>
            <a:off x="1013569" y="2396820"/>
            <a:ext cx="3436890" cy="3416320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 open the file</a:t>
            </a:r>
          </a:p>
          <a:p>
            <a:r>
              <a:rPr lang="en-US" dirty="0" err="1"/>
              <a:t>stringfile</a:t>
            </a:r>
            <a:r>
              <a:rPr lang="en-US" dirty="0"/>
              <a:t> = open('text.txt')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# read the file</a:t>
            </a:r>
          </a:p>
          <a:p>
            <a:r>
              <a:rPr lang="en-US" dirty="0"/>
              <a:t>data = </a:t>
            </a:r>
            <a:r>
              <a:rPr lang="en-US" dirty="0" err="1"/>
              <a:t>stringfile.</a:t>
            </a:r>
            <a:r>
              <a:rPr lang="en-US" b="1" dirty="0" err="1"/>
              <a:t>readlines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stringfile.close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# print the data</a:t>
            </a:r>
          </a:p>
          <a:p>
            <a:r>
              <a:rPr lang="en-US" b="1" dirty="0"/>
              <a:t>for rows in data:</a:t>
            </a:r>
          </a:p>
          <a:p>
            <a:r>
              <a:rPr lang="en-US" b="1" dirty="0"/>
              <a:t>    print(rows)</a:t>
            </a:r>
          </a:p>
        </p:txBody>
      </p:sp>
    </p:spTree>
    <p:extLst>
      <p:ext uri="{BB962C8B-B14F-4D97-AF65-F5344CB8AC3E}">
        <p14:creationId xmlns:p14="http://schemas.microsoft.com/office/powerpoint/2010/main" val="4220444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77F1E-C93E-484A-B7A1-9740F08C47A3}"/>
              </a:ext>
            </a:extLst>
          </p:cNvPr>
          <p:cNvSpPr txBox="1"/>
          <p:nvPr/>
        </p:nvSpPr>
        <p:spPr>
          <a:xfrm>
            <a:off x="828720" y="1876197"/>
            <a:ext cx="1055514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the output?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33037F-F505-431F-BEA2-58AA5C0B9585}"/>
              </a:ext>
            </a:extLst>
          </p:cNvPr>
          <p:cNvSpPr txBox="1"/>
          <p:nvPr/>
        </p:nvSpPr>
        <p:spPr>
          <a:xfrm>
            <a:off x="931356" y="2620759"/>
            <a:ext cx="6393175" cy="3416320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# open the file</a:t>
            </a:r>
          </a:p>
          <a:p>
            <a:r>
              <a:rPr lang="en-US" dirty="0" err="1"/>
              <a:t>stringfile</a:t>
            </a:r>
            <a:r>
              <a:rPr lang="en-US" dirty="0"/>
              <a:t> = open('text.txt')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# read the file</a:t>
            </a:r>
          </a:p>
          <a:p>
            <a:r>
              <a:rPr lang="en-US" dirty="0"/>
              <a:t>data = </a:t>
            </a:r>
            <a:r>
              <a:rPr lang="en-US" dirty="0" err="1"/>
              <a:t>stringfile.readlines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stringfile.close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# print the data</a:t>
            </a:r>
          </a:p>
          <a:p>
            <a:r>
              <a:rPr lang="en-US" dirty="0"/>
              <a:t>for rows in </a:t>
            </a:r>
            <a:r>
              <a:rPr lang="en-US" dirty="0" err="1"/>
              <a:t>stringfile</a:t>
            </a:r>
            <a:r>
              <a:rPr lang="en-US" dirty="0"/>
              <a:t>:</a:t>
            </a:r>
          </a:p>
          <a:p>
            <a:r>
              <a:rPr lang="en-US" dirty="0"/>
              <a:t>    print(rows)</a:t>
            </a:r>
          </a:p>
        </p:txBody>
      </p:sp>
    </p:spTree>
    <p:extLst>
      <p:ext uri="{BB962C8B-B14F-4D97-AF65-F5344CB8AC3E}">
        <p14:creationId xmlns:p14="http://schemas.microsoft.com/office/powerpoint/2010/main" val="1540034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05217" cy="4351338"/>
          </a:xfrm>
        </p:spPr>
        <p:txBody>
          <a:bodyPr>
            <a:noAutofit/>
          </a:bodyPr>
          <a:lstStyle/>
          <a:p>
            <a:r>
              <a:rPr lang="en-US" sz="2200" dirty="0"/>
              <a:t>Read all the lines of the 'numeric.txt' file in a </a:t>
            </a:r>
            <a:r>
              <a:rPr lang="en-US" sz="2200" b="1" dirty="0"/>
              <a:t>list</a:t>
            </a:r>
            <a:r>
              <a:rPr lang="en-US" sz="2200" dirty="0"/>
              <a:t>. Print the average number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Input data – numeric form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C2348-E215-4FBD-BAE3-C0F5340A3A30}"/>
              </a:ext>
            </a:extLst>
          </p:cNvPr>
          <p:cNvSpPr/>
          <p:nvPr/>
        </p:nvSpPr>
        <p:spPr>
          <a:xfrm>
            <a:off x="0" y="2115970"/>
            <a:ext cx="12192000" cy="4632188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21040DD4-2DFD-428B-AA31-4A8DE822B4A3}"/>
              </a:ext>
            </a:extLst>
          </p:cNvPr>
          <p:cNvSpPr txBox="1"/>
          <p:nvPr/>
        </p:nvSpPr>
        <p:spPr>
          <a:xfrm>
            <a:off x="1005180" y="2169906"/>
            <a:ext cx="3436890" cy="4524315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 open the file</a:t>
            </a:r>
          </a:p>
          <a:p>
            <a:r>
              <a:rPr lang="en-US" dirty="0" err="1"/>
              <a:t>numfile</a:t>
            </a:r>
            <a:r>
              <a:rPr lang="en-US" dirty="0"/>
              <a:t>= open(</a:t>
            </a:r>
            <a:r>
              <a:rPr lang="en-US" i="1" dirty="0"/>
              <a:t>'numeric.txt')</a:t>
            </a:r>
          </a:p>
          <a:p>
            <a:endParaRPr lang="en-US" i="1" dirty="0"/>
          </a:p>
          <a:p>
            <a:r>
              <a:rPr lang="en-US" dirty="0"/>
              <a:t># read the file</a:t>
            </a:r>
            <a:endParaRPr lang="en-US" i="1" dirty="0"/>
          </a:p>
          <a:p>
            <a:r>
              <a:rPr lang="en-US" dirty="0"/>
              <a:t>data = </a:t>
            </a:r>
            <a:r>
              <a:rPr lang="en-US" dirty="0" err="1"/>
              <a:t>numfile.readlines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numfile.close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# compute and print the average </a:t>
            </a:r>
          </a:p>
          <a:p>
            <a:r>
              <a:rPr lang="en-US" dirty="0"/>
              <a:t>total = 0</a:t>
            </a:r>
          </a:p>
          <a:p>
            <a:r>
              <a:rPr lang="en-US" dirty="0"/>
              <a:t>for row in data:</a:t>
            </a:r>
          </a:p>
          <a:p>
            <a:r>
              <a:rPr lang="en-US" dirty="0"/>
              <a:t>    total += int(row)</a:t>
            </a:r>
          </a:p>
          <a:p>
            <a:endParaRPr lang="en-US" dirty="0"/>
          </a:p>
          <a:p>
            <a:r>
              <a:rPr lang="en-US" dirty="0"/>
              <a:t>average = total/</a:t>
            </a:r>
            <a:r>
              <a:rPr lang="en-US" dirty="0" err="1"/>
              <a:t>len</a:t>
            </a:r>
            <a:r>
              <a:rPr lang="en-US" dirty="0"/>
              <a:t>(data)    </a:t>
            </a:r>
          </a:p>
          <a:p>
            <a:r>
              <a:rPr lang="en-US" dirty="0"/>
              <a:t>print(</a:t>
            </a:r>
            <a:r>
              <a:rPr lang="en-US" i="1" dirty="0"/>
              <a:t>'The average is', average)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11235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05217" cy="4351338"/>
          </a:xfrm>
        </p:spPr>
        <p:txBody>
          <a:bodyPr>
            <a:noAutofit/>
          </a:bodyPr>
          <a:lstStyle/>
          <a:p>
            <a:r>
              <a:rPr lang="en-US" sz="2200" dirty="0"/>
              <a:t>Most often data is organized in a spreadsheet format or database (columns x rows)</a:t>
            </a:r>
          </a:p>
          <a:p>
            <a:r>
              <a:rPr lang="en-US" sz="2200" dirty="0"/>
              <a:t>A .CSV file separates data items by comma (cells)</a:t>
            </a:r>
          </a:p>
          <a:p>
            <a:r>
              <a:rPr lang="en-US" sz="2200" dirty="0"/>
              <a:t>How do we read such data in Python?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Input data – comma separated form</a:t>
            </a:r>
          </a:p>
        </p:txBody>
      </p:sp>
    </p:spTree>
    <p:extLst>
      <p:ext uri="{BB962C8B-B14F-4D97-AF65-F5344CB8AC3E}">
        <p14:creationId xmlns:p14="http://schemas.microsoft.com/office/powerpoint/2010/main" val="2098369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05217" cy="4351338"/>
          </a:xfrm>
        </p:spPr>
        <p:txBody>
          <a:bodyPr>
            <a:noAutofit/>
          </a:bodyPr>
          <a:lstStyle/>
          <a:p>
            <a:r>
              <a:rPr lang="en-US" sz="2200" dirty="0"/>
              <a:t>Most often data is organized in a spreadsheet format or database (columns x rows)</a:t>
            </a:r>
          </a:p>
          <a:p>
            <a:r>
              <a:rPr lang="en-US" sz="2200" dirty="0"/>
              <a:t>A .CSV file separates data items by comma (cells)</a:t>
            </a:r>
          </a:p>
          <a:p>
            <a:r>
              <a:rPr lang="en-US" sz="2200" dirty="0"/>
              <a:t>How do we read such data in Python?</a:t>
            </a:r>
          </a:p>
          <a:p>
            <a:r>
              <a:rPr lang="en-US" sz="2200" dirty="0"/>
              <a:t>The Python </a:t>
            </a:r>
            <a:r>
              <a:rPr lang="en-US" sz="2200" b="1" dirty="0"/>
              <a:t>csv module </a:t>
            </a:r>
            <a:r>
              <a:rPr lang="en-US" sz="2200" dirty="0"/>
              <a:t>implements classes to read tabular data in CSV format</a:t>
            </a:r>
            <a:endParaRPr lang="en-US" sz="22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Input data – comma separated form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2A89C-88DB-4242-A837-5F2F65579CC2}"/>
              </a:ext>
            </a:extLst>
          </p:cNvPr>
          <p:cNvSpPr/>
          <p:nvPr/>
        </p:nvSpPr>
        <p:spPr>
          <a:xfrm>
            <a:off x="0" y="3606020"/>
            <a:ext cx="12192000" cy="2962560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01C04F2-EBE5-42B6-8E0A-40CA3F15D3E9}"/>
              </a:ext>
            </a:extLst>
          </p:cNvPr>
          <p:cNvSpPr txBox="1"/>
          <p:nvPr/>
        </p:nvSpPr>
        <p:spPr>
          <a:xfrm>
            <a:off x="1013568" y="3713892"/>
            <a:ext cx="4180888" cy="286232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import csv</a:t>
            </a:r>
          </a:p>
          <a:p>
            <a:endParaRPr lang="en-US" dirty="0"/>
          </a:p>
          <a:p>
            <a:r>
              <a:rPr lang="en-US" dirty="0"/>
              <a:t># open the file</a:t>
            </a:r>
          </a:p>
          <a:p>
            <a:r>
              <a:rPr lang="en-US" dirty="0" err="1"/>
              <a:t>csvfile</a:t>
            </a:r>
            <a:r>
              <a:rPr lang="en-US" dirty="0"/>
              <a:t> = open(</a:t>
            </a:r>
            <a:r>
              <a:rPr lang="en-US" i="1" dirty="0"/>
              <a:t>'</a:t>
            </a:r>
            <a:r>
              <a:rPr lang="en-US" i="1" dirty="0" err="1"/>
              <a:t>workfile</a:t>
            </a:r>
            <a:r>
              <a:rPr lang="en-US" i="1" dirty="0"/>
              <a:t>' [,'w', newline = ''])</a:t>
            </a:r>
          </a:p>
          <a:p>
            <a:endParaRPr lang="en-US" dirty="0"/>
          </a:p>
          <a:p>
            <a:r>
              <a:rPr lang="en-US" dirty="0"/>
              <a:t># read the file</a:t>
            </a:r>
          </a:p>
          <a:p>
            <a:r>
              <a:rPr lang="en-US" dirty="0"/>
              <a:t>data = </a:t>
            </a:r>
            <a:r>
              <a:rPr lang="en-US" b="1" dirty="0" err="1"/>
              <a:t>csv.reader</a:t>
            </a:r>
            <a:r>
              <a:rPr lang="en-US" dirty="0"/>
              <a:t>(</a:t>
            </a:r>
            <a:r>
              <a:rPr lang="en-US" i="1" dirty="0"/>
              <a:t>filename [,delimiter = ','])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csvfile.close</a:t>
            </a:r>
            <a:r>
              <a:rPr lang="en-US" dirty="0"/>
              <a:t>()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E2F201-1AE4-4FED-BC83-370550906BB3}"/>
              </a:ext>
            </a:extLst>
          </p:cNvPr>
          <p:cNvSpPr/>
          <p:nvPr/>
        </p:nvSpPr>
        <p:spPr>
          <a:xfrm>
            <a:off x="6169915" y="4620129"/>
            <a:ext cx="418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https://docs.python.org/3/library/csv.html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71FE5B-78F2-4421-A8EE-9726386CC13F}"/>
              </a:ext>
            </a:extLst>
          </p:cNvPr>
          <p:cNvSpPr txBox="1"/>
          <p:nvPr/>
        </p:nvSpPr>
        <p:spPr>
          <a:xfrm>
            <a:off x="6169915" y="4259186"/>
            <a:ext cx="344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information here:</a:t>
            </a:r>
          </a:p>
        </p:txBody>
      </p:sp>
    </p:spTree>
    <p:extLst>
      <p:ext uri="{BB962C8B-B14F-4D97-AF65-F5344CB8AC3E}">
        <p14:creationId xmlns:p14="http://schemas.microsoft.com/office/powerpoint/2010/main" val="1119418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05217" cy="4351338"/>
          </a:xfrm>
        </p:spPr>
        <p:txBody>
          <a:bodyPr>
            <a:noAutofit/>
          </a:bodyPr>
          <a:lstStyle/>
          <a:p>
            <a:r>
              <a:rPr lang="en-US" sz="2200" dirty="0"/>
              <a:t>Most often data is organized in a spreadsheet format or database (columns x rows)</a:t>
            </a:r>
          </a:p>
          <a:p>
            <a:r>
              <a:rPr lang="en-US" sz="2200" dirty="0"/>
              <a:t>A .CSV file separates data items by comma</a:t>
            </a:r>
          </a:p>
          <a:p>
            <a:r>
              <a:rPr lang="en-US" sz="2200" dirty="0"/>
              <a:t>How do we read such data in Python?</a:t>
            </a:r>
          </a:p>
          <a:p>
            <a:r>
              <a:rPr lang="en-US" sz="2200" dirty="0"/>
              <a:t>The Python </a:t>
            </a:r>
            <a:r>
              <a:rPr lang="en-US" sz="2200" b="1" dirty="0"/>
              <a:t>csv module </a:t>
            </a:r>
            <a:r>
              <a:rPr lang="en-US" sz="2200" dirty="0"/>
              <a:t>implements classes to read tabular data in CSV format</a:t>
            </a:r>
            <a:endParaRPr lang="en-US" sz="22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Input data – comma separated form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2A89C-88DB-4242-A837-5F2F65579CC2}"/>
              </a:ext>
            </a:extLst>
          </p:cNvPr>
          <p:cNvSpPr/>
          <p:nvPr/>
        </p:nvSpPr>
        <p:spPr>
          <a:xfrm>
            <a:off x="0" y="3606020"/>
            <a:ext cx="12192000" cy="2962560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746F69-BC37-41CD-A303-2DAC32E87FE6}"/>
              </a:ext>
            </a:extLst>
          </p:cNvPr>
          <p:cNvCxnSpPr/>
          <p:nvPr/>
        </p:nvCxnSpPr>
        <p:spPr>
          <a:xfrm flipH="1">
            <a:off x="5243936" y="5553514"/>
            <a:ext cx="822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9FCF326-8EC9-4BE4-9FDE-72B62B9ABA87}"/>
              </a:ext>
            </a:extLst>
          </p:cNvPr>
          <p:cNvSpPr txBox="1"/>
          <p:nvPr/>
        </p:nvSpPr>
        <p:spPr>
          <a:xfrm>
            <a:off x="5902114" y="3854330"/>
            <a:ext cx="6059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reader() function in the csv module returns a </a:t>
            </a:r>
            <a:r>
              <a:rPr lang="en-US" b="1" dirty="0"/>
              <a:t>reader object </a:t>
            </a:r>
            <a:r>
              <a:rPr lang="en-US" dirty="0"/>
              <a:t>which will iterate over lines in a given .csv file;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66CCA673-3EB6-47CC-9D57-C952B274851E}"/>
              </a:ext>
            </a:extLst>
          </p:cNvPr>
          <p:cNvSpPr txBox="1"/>
          <p:nvPr/>
        </p:nvSpPr>
        <p:spPr>
          <a:xfrm>
            <a:off x="1013568" y="3713892"/>
            <a:ext cx="4180888" cy="286232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import csv</a:t>
            </a:r>
          </a:p>
          <a:p>
            <a:endParaRPr lang="en-US" dirty="0"/>
          </a:p>
          <a:p>
            <a:r>
              <a:rPr lang="en-US" dirty="0"/>
              <a:t># open the file</a:t>
            </a:r>
          </a:p>
          <a:p>
            <a:r>
              <a:rPr lang="en-US" dirty="0" err="1"/>
              <a:t>csvfile</a:t>
            </a:r>
            <a:r>
              <a:rPr lang="en-US" dirty="0"/>
              <a:t> = open(</a:t>
            </a:r>
            <a:r>
              <a:rPr lang="en-US" i="1" dirty="0"/>
              <a:t>'</a:t>
            </a:r>
            <a:r>
              <a:rPr lang="en-US" i="1" dirty="0" err="1"/>
              <a:t>workfile</a:t>
            </a:r>
            <a:r>
              <a:rPr lang="en-US" i="1" dirty="0"/>
              <a:t>' [,'w', newline = ''])</a:t>
            </a:r>
          </a:p>
          <a:p>
            <a:endParaRPr lang="en-US" dirty="0"/>
          </a:p>
          <a:p>
            <a:r>
              <a:rPr lang="en-US" dirty="0"/>
              <a:t># read the file</a:t>
            </a:r>
          </a:p>
          <a:p>
            <a:r>
              <a:rPr lang="en-US" dirty="0"/>
              <a:t>data = </a:t>
            </a:r>
            <a:r>
              <a:rPr lang="en-US" b="1" dirty="0" err="1"/>
              <a:t>csv.reader</a:t>
            </a:r>
            <a:r>
              <a:rPr lang="en-US" dirty="0"/>
              <a:t>(</a:t>
            </a:r>
            <a:r>
              <a:rPr lang="en-US" i="1" dirty="0"/>
              <a:t>filename [,delimiter = ','])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csvfile.close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212035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05217" cy="4351338"/>
          </a:xfrm>
        </p:spPr>
        <p:txBody>
          <a:bodyPr>
            <a:noAutofit/>
          </a:bodyPr>
          <a:lstStyle/>
          <a:p>
            <a:r>
              <a:rPr lang="en-US" sz="2200" dirty="0"/>
              <a:t>Most often data is organized in a spreadsheet format or database (columns x rows)</a:t>
            </a:r>
          </a:p>
          <a:p>
            <a:r>
              <a:rPr lang="en-US" sz="2200" dirty="0"/>
              <a:t>A .CSV file separates data items by comma</a:t>
            </a:r>
          </a:p>
          <a:p>
            <a:r>
              <a:rPr lang="en-US" sz="2200" dirty="0"/>
              <a:t>How do we read such data in Python?</a:t>
            </a:r>
          </a:p>
          <a:p>
            <a:r>
              <a:rPr lang="en-US" sz="2200" dirty="0"/>
              <a:t>The Python </a:t>
            </a:r>
            <a:r>
              <a:rPr lang="en-US" sz="2200" b="1" dirty="0"/>
              <a:t>csv module </a:t>
            </a:r>
            <a:r>
              <a:rPr lang="en-US" sz="2200" dirty="0"/>
              <a:t>implements classes to read tabular data in CSV format</a:t>
            </a:r>
            <a:endParaRPr lang="en-US" sz="22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Input data – comma separated form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2A89C-88DB-4242-A837-5F2F65579CC2}"/>
              </a:ext>
            </a:extLst>
          </p:cNvPr>
          <p:cNvSpPr/>
          <p:nvPr/>
        </p:nvSpPr>
        <p:spPr>
          <a:xfrm>
            <a:off x="0" y="3606020"/>
            <a:ext cx="12192000" cy="2962560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18BC58-C6F4-4B0B-A066-A94A0BADCCAD}"/>
              </a:ext>
            </a:extLst>
          </p:cNvPr>
          <p:cNvSpPr txBox="1"/>
          <p:nvPr/>
        </p:nvSpPr>
        <p:spPr>
          <a:xfrm>
            <a:off x="5902114" y="3854330"/>
            <a:ext cx="6289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reader() function in the csv module returns a </a:t>
            </a:r>
            <a:r>
              <a:rPr lang="en-US" b="1" dirty="0"/>
              <a:t>reader object </a:t>
            </a:r>
            <a:r>
              <a:rPr lang="en-US" dirty="0"/>
              <a:t>which will iterate over lines in a given .csv file;</a:t>
            </a:r>
          </a:p>
          <a:p>
            <a:endParaRPr lang="en-US" dirty="0"/>
          </a:p>
          <a:p>
            <a:r>
              <a:rPr lang="en-US" dirty="0"/>
              <a:t>Each row read from the csv file is returned as a </a:t>
            </a:r>
            <a:r>
              <a:rPr lang="en-US" b="1" dirty="0"/>
              <a:t>list of strings</a:t>
            </a:r>
            <a:r>
              <a:rPr lang="en-US" dirty="0"/>
              <a:t>;</a:t>
            </a:r>
          </a:p>
          <a:p>
            <a:endParaRPr lang="en-US" dirty="0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5AB4ADBF-3ADB-4AC8-AE32-23D0ACA69388}"/>
              </a:ext>
            </a:extLst>
          </p:cNvPr>
          <p:cNvSpPr txBox="1"/>
          <p:nvPr/>
        </p:nvSpPr>
        <p:spPr>
          <a:xfrm>
            <a:off x="1013568" y="3713892"/>
            <a:ext cx="4180888" cy="286232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import csv</a:t>
            </a:r>
          </a:p>
          <a:p>
            <a:endParaRPr lang="en-US" dirty="0"/>
          </a:p>
          <a:p>
            <a:r>
              <a:rPr lang="en-US" dirty="0"/>
              <a:t># open the file</a:t>
            </a:r>
          </a:p>
          <a:p>
            <a:r>
              <a:rPr lang="en-US" dirty="0" err="1"/>
              <a:t>csvfile</a:t>
            </a:r>
            <a:r>
              <a:rPr lang="en-US" dirty="0"/>
              <a:t> = open(</a:t>
            </a:r>
            <a:r>
              <a:rPr lang="en-US" i="1" dirty="0"/>
              <a:t>'</a:t>
            </a:r>
            <a:r>
              <a:rPr lang="en-US" i="1" dirty="0" err="1"/>
              <a:t>workfile</a:t>
            </a:r>
            <a:r>
              <a:rPr lang="en-US" i="1" dirty="0"/>
              <a:t>' [,'w', newline = ''])</a:t>
            </a:r>
          </a:p>
          <a:p>
            <a:endParaRPr lang="en-US" dirty="0"/>
          </a:p>
          <a:p>
            <a:r>
              <a:rPr lang="en-US" dirty="0"/>
              <a:t># read the file</a:t>
            </a:r>
          </a:p>
          <a:p>
            <a:r>
              <a:rPr lang="en-US" dirty="0"/>
              <a:t>data = </a:t>
            </a:r>
            <a:r>
              <a:rPr lang="en-US" b="1" dirty="0" err="1"/>
              <a:t>csv.reader</a:t>
            </a:r>
            <a:r>
              <a:rPr lang="en-US" dirty="0"/>
              <a:t>(</a:t>
            </a:r>
            <a:r>
              <a:rPr lang="en-US" i="1" dirty="0"/>
              <a:t>filename [,delimiter = ','])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csvfile.close</a:t>
            </a:r>
            <a:r>
              <a:rPr lang="en-US" dirty="0"/>
              <a:t>()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09A478-AD6F-425A-9708-DBA603477C11}"/>
              </a:ext>
            </a:extLst>
          </p:cNvPr>
          <p:cNvCxnSpPr/>
          <p:nvPr/>
        </p:nvCxnSpPr>
        <p:spPr>
          <a:xfrm flipH="1">
            <a:off x="5243936" y="5553514"/>
            <a:ext cx="822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754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05217" cy="4351338"/>
          </a:xfrm>
        </p:spPr>
        <p:txBody>
          <a:bodyPr>
            <a:noAutofit/>
          </a:bodyPr>
          <a:lstStyle/>
          <a:p>
            <a:r>
              <a:rPr lang="en-US" sz="2200" dirty="0"/>
              <a:t>Most often data is organized in a spreadsheet format or database (columns x rows)</a:t>
            </a:r>
          </a:p>
          <a:p>
            <a:r>
              <a:rPr lang="en-US" sz="2200" dirty="0"/>
              <a:t>A .CSV file separates data items by comma</a:t>
            </a:r>
          </a:p>
          <a:p>
            <a:r>
              <a:rPr lang="en-US" sz="2200" dirty="0"/>
              <a:t>How do we read such data in Python?</a:t>
            </a:r>
          </a:p>
          <a:p>
            <a:r>
              <a:rPr lang="en-US" sz="2200" dirty="0"/>
              <a:t>The Python </a:t>
            </a:r>
            <a:r>
              <a:rPr lang="en-US" sz="2200" b="1" dirty="0"/>
              <a:t>csv module </a:t>
            </a:r>
            <a:r>
              <a:rPr lang="en-US" sz="2200" dirty="0"/>
              <a:t>implements classes to read tabular data in CSV format</a:t>
            </a:r>
            <a:endParaRPr lang="en-US" sz="22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Input data – comma separated form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2A89C-88DB-4242-A837-5F2F65579CC2}"/>
              </a:ext>
            </a:extLst>
          </p:cNvPr>
          <p:cNvSpPr/>
          <p:nvPr/>
        </p:nvSpPr>
        <p:spPr>
          <a:xfrm>
            <a:off x="0" y="3606020"/>
            <a:ext cx="12192000" cy="2962560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F3C1D8-8E07-45FA-947A-758365149543}"/>
              </a:ext>
            </a:extLst>
          </p:cNvPr>
          <p:cNvSpPr txBox="1"/>
          <p:nvPr/>
        </p:nvSpPr>
        <p:spPr>
          <a:xfrm>
            <a:off x="5902113" y="3854330"/>
            <a:ext cx="64324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reader() function in the csv module returns a </a:t>
            </a:r>
            <a:r>
              <a:rPr lang="en-US" b="1" dirty="0"/>
              <a:t>reader object </a:t>
            </a:r>
            <a:r>
              <a:rPr lang="en-US" dirty="0"/>
              <a:t>which will iterate over lines in a given .csv file;</a:t>
            </a:r>
          </a:p>
          <a:p>
            <a:endParaRPr lang="en-US" dirty="0"/>
          </a:p>
          <a:p>
            <a:r>
              <a:rPr lang="en-US" dirty="0"/>
              <a:t>Each row read from the csv file is returned as a </a:t>
            </a:r>
            <a:r>
              <a:rPr lang="en-US" b="1" dirty="0"/>
              <a:t>list of strings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A couple of notes on arguments: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filename </a:t>
            </a:r>
            <a:r>
              <a:rPr lang="en-US" dirty="0"/>
              <a:t>is a file object created via open (e.g. </a:t>
            </a:r>
            <a:r>
              <a:rPr lang="en-US" dirty="0" err="1"/>
              <a:t>csvfile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delimiter </a:t>
            </a:r>
            <a:r>
              <a:rPr lang="en-US" dirty="0"/>
              <a:t>(optional) specifies the argument used in the csv file to separate fields. The default is comma (new cell).</a:t>
            </a:r>
            <a:endParaRPr lang="en-US" i="1" dirty="0"/>
          </a:p>
          <a:p>
            <a:endParaRPr lang="en-US" dirty="0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84EBC312-7CD2-4894-9DEB-2E639EF3ED44}"/>
              </a:ext>
            </a:extLst>
          </p:cNvPr>
          <p:cNvSpPr txBox="1"/>
          <p:nvPr/>
        </p:nvSpPr>
        <p:spPr>
          <a:xfrm>
            <a:off x="1013568" y="3713892"/>
            <a:ext cx="4180888" cy="286232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import csv</a:t>
            </a:r>
          </a:p>
          <a:p>
            <a:endParaRPr lang="en-US" dirty="0"/>
          </a:p>
          <a:p>
            <a:r>
              <a:rPr lang="en-US" dirty="0"/>
              <a:t># open the file</a:t>
            </a:r>
          </a:p>
          <a:p>
            <a:r>
              <a:rPr lang="en-US" dirty="0" err="1"/>
              <a:t>csvfile</a:t>
            </a:r>
            <a:r>
              <a:rPr lang="en-US" dirty="0"/>
              <a:t> = open(</a:t>
            </a:r>
            <a:r>
              <a:rPr lang="en-US" i="1" dirty="0"/>
              <a:t>'</a:t>
            </a:r>
            <a:r>
              <a:rPr lang="en-US" i="1" dirty="0" err="1"/>
              <a:t>workfile</a:t>
            </a:r>
            <a:r>
              <a:rPr lang="en-US" i="1" dirty="0"/>
              <a:t>' [,'w', newline = ''])</a:t>
            </a:r>
          </a:p>
          <a:p>
            <a:endParaRPr lang="en-US" dirty="0"/>
          </a:p>
          <a:p>
            <a:r>
              <a:rPr lang="en-US" dirty="0"/>
              <a:t># read the file</a:t>
            </a:r>
          </a:p>
          <a:p>
            <a:r>
              <a:rPr lang="en-US" dirty="0"/>
              <a:t>data = </a:t>
            </a:r>
            <a:r>
              <a:rPr lang="en-US" b="1" dirty="0" err="1"/>
              <a:t>csv.reader</a:t>
            </a:r>
            <a:r>
              <a:rPr lang="en-US" dirty="0"/>
              <a:t>(</a:t>
            </a:r>
            <a:r>
              <a:rPr lang="en-US" i="1" dirty="0"/>
              <a:t>filename [,delimiter = ','])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csvfile.close</a:t>
            </a:r>
            <a:r>
              <a:rPr lang="en-US" dirty="0"/>
              <a:t>()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5CB669-ABCD-4088-BDB7-E2764CE702F0}"/>
              </a:ext>
            </a:extLst>
          </p:cNvPr>
          <p:cNvCxnSpPr/>
          <p:nvPr/>
        </p:nvCxnSpPr>
        <p:spPr>
          <a:xfrm flipH="1">
            <a:off x="5243936" y="5553514"/>
            <a:ext cx="822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4922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05217" cy="4351338"/>
          </a:xfrm>
        </p:spPr>
        <p:txBody>
          <a:bodyPr>
            <a:noAutofit/>
          </a:bodyPr>
          <a:lstStyle/>
          <a:p>
            <a:r>
              <a:rPr lang="en-US" sz="2200" dirty="0"/>
              <a:t>Read each row of the 'seeds.csv' file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Input data – comma separated form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C2348-E215-4FBD-BAE3-C0F5340A3A30}"/>
              </a:ext>
            </a:extLst>
          </p:cNvPr>
          <p:cNvSpPr/>
          <p:nvPr/>
        </p:nvSpPr>
        <p:spPr>
          <a:xfrm>
            <a:off x="0" y="2115970"/>
            <a:ext cx="12192000" cy="4632188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21040DD4-2DFD-428B-AA31-4A8DE822B4A3}"/>
              </a:ext>
            </a:extLst>
          </p:cNvPr>
          <p:cNvSpPr txBox="1"/>
          <p:nvPr/>
        </p:nvSpPr>
        <p:spPr>
          <a:xfrm>
            <a:off x="1005179" y="2169906"/>
            <a:ext cx="5555011" cy="4247317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import csv</a:t>
            </a:r>
          </a:p>
          <a:p>
            <a:r>
              <a:rPr lang="en-US" dirty="0"/>
              <a:t># open the file</a:t>
            </a:r>
          </a:p>
          <a:p>
            <a:r>
              <a:rPr lang="en-US" dirty="0" err="1"/>
              <a:t>csvfile</a:t>
            </a:r>
            <a:r>
              <a:rPr lang="en-US" dirty="0"/>
              <a:t>= open('</a:t>
            </a:r>
            <a:r>
              <a:rPr lang="en-US" i="1" dirty="0"/>
              <a:t>seeds.csv', 'r+', newline = '')</a:t>
            </a:r>
          </a:p>
          <a:p>
            <a:endParaRPr lang="en-US" i="1" dirty="0"/>
          </a:p>
          <a:p>
            <a:r>
              <a:rPr lang="en-US" dirty="0"/>
              <a:t># read the file</a:t>
            </a:r>
            <a:endParaRPr lang="en-US" i="1" dirty="0"/>
          </a:p>
          <a:p>
            <a:r>
              <a:rPr lang="en-US" dirty="0"/>
              <a:t>data = </a:t>
            </a:r>
            <a:r>
              <a:rPr lang="en-US" dirty="0" err="1"/>
              <a:t>csv.reader</a:t>
            </a:r>
            <a:r>
              <a:rPr lang="en-US" dirty="0"/>
              <a:t>(</a:t>
            </a:r>
            <a:r>
              <a:rPr lang="en-US" dirty="0" err="1"/>
              <a:t>csvfile</a:t>
            </a:r>
            <a:r>
              <a:rPr lang="en-US" dirty="0"/>
              <a:t>, delimiter = ',')</a:t>
            </a:r>
          </a:p>
          <a:p>
            <a:endParaRPr lang="en-US" dirty="0"/>
          </a:p>
          <a:p>
            <a:r>
              <a:rPr lang="en-US" dirty="0"/>
              <a:t># print each row</a:t>
            </a:r>
          </a:p>
          <a:p>
            <a:r>
              <a:rPr lang="en-US" dirty="0" err="1"/>
              <a:t>row_no</a:t>
            </a:r>
            <a:r>
              <a:rPr lang="en-US" dirty="0"/>
              <a:t> = 1</a:t>
            </a:r>
          </a:p>
          <a:p>
            <a:r>
              <a:rPr lang="en-US" dirty="0"/>
              <a:t>for row in data:</a:t>
            </a:r>
          </a:p>
          <a:p>
            <a:r>
              <a:rPr lang="en-US" dirty="0"/>
              <a:t>    print('Row #', </a:t>
            </a:r>
            <a:r>
              <a:rPr lang="en-US" dirty="0" err="1"/>
              <a:t>row_no</a:t>
            </a:r>
            <a:r>
              <a:rPr lang="en-US" dirty="0"/>
              <a:t>, ':', row)</a:t>
            </a:r>
          </a:p>
          <a:p>
            <a:r>
              <a:rPr lang="en-US" dirty="0"/>
              <a:t>    </a:t>
            </a:r>
            <a:r>
              <a:rPr lang="en-US" dirty="0" err="1"/>
              <a:t>row_no</a:t>
            </a:r>
            <a:r>
              <a:rPr lang="en-US" dirty="0"/>
              <a:t> += 1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csvfile.close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1412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Dictionary nesting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A441B6-FA76-462A-BE5C-AD7E5E2AC481}"/>
              </a:ext>
            </a:extLst>
          </p:cNvPr>
          <p:cNvSpPr/>
          <p:nvPr/>
        </p:nvSpPr>
        <p:spPr>
          <a:xfrm>
            <a:off x="0" y="1489793"/>
            <a:ext cx="12192000" cy="5151758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D092806-B2C8-411E-9FE2-BC6647A33B83}"/>
              </a:ext>
            </a:extLst>
          </p:cNvPr>
          <p:cNvSpPr txBox="1"/>
          <p:nvPr/>
        </p:nvSpPr>
        <p:spPr>
          <a:xfrm>
            <a:off x="691413" y="1675367"/>
            <a:ext cx="9492822" cy="4247317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 print seed prices, in dollars</a:t>
            </a:r>
          </a:p>
          <a:p>
            <a:endParaRPr lang="en-US" dirty="0"/>
          </a:p>
          <a:p>
            <a:r>
              <a:rPr lang="en-US" dirty="0"/>
              <a:t>prices = {}</a:t>
            </a:r>
          </a:p>
          <a:p>
            <a:r>
              <a:rPr lang="en-US" dirty="0"/>
              <a:t>prices = {</a:t>
            </a:r>
          </a:p>
          <a:p>
            <a:r>
              <a:rPr lang="en-US" dirty="0"/>
              <a:t>    '2018': {</a:t>
            </a:r>
          </a:p>
          <a:p>
            <a:r>
              <a:rPr lang="en-US" dirty="0"/>
              <a:t>           'GM-IR': [79, 80],</a:t>
            </a:r>
          </a:p>
          <a:p>
            <a:r>
              <a:rPr lang="en-US" dirty="0"/>
              <a:t>           'GM-HT': [120,  87]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   '2019': {</a:t>
            </a:r>
          </a:p>
          <a:p>
            <a:r>
              <a:rPr lang="en-US" dirty="0"/>
              <a:t>           'GM-IR': [110, 122],</a:t>
            </a:r>
          </a:p>
          <a:p>
            <a:r>
              <a:rPr lang="en-US" dirty="0"/>
              <a:t>           'GM-HT': [65, 89]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print(prices['2018']['GM-HT'])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4598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77F1E-C93E-484A-B7A1-9740F08C47A3}"/>
              </a:ext>
            </a:extLst>
          </p:cNvPr>
          <p:cNvSpPr txBox="1"/>
          <p:nvPr/>
        </p:nvSpPr>
        <p:spPr>
          <a:xfrm>
            <a:off x="828720" y="1876197"/>
            <a:ext cx="1055514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the output?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33037F-F505-431F-BEA2-58AA5C0B9585}"/>
              </a:ext>
            </a:extLst>
          </p:cNvPr>
          <p:cNvSpPr txBox="1"/>
          <p:nvPr/>
        </p:nvSpPr>
        <p:spPr>
          <a:xfrm>
            <a:off x="931356" y="2620759"/>
            <a:ext cx="6393175" cy="3970318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import csv</a:t>
            </a:r>
          </a:p>
          <a:p>
            <a:r>
              <a:rPr lang="en-US" dirty="0"/>
              <a:t># open the file</a:t>
            </a:r>
          </a:p>
          <a:p>
            <a:r>
              <a:rPr lang="en-US" dirty="0" err="1"/>
              <a:t>csvfile</a:t>
            </a:r>
            <a:r>
              <a:rPr lang="en-US" dirty="0"/>
              <a:t> = open('</a:t>
            </a:r>
            <a:r>
              <a:rPr lang="en-US" i="1" dirty="0"/>
              <a:t>seeds.csv', 'r+', newline = '')</a:t>
            </a:r>
          </a:p>
          <a:p>
            <a:endParaRPr lang="en-US" i="1" dirty="0"/>
          </a:p>
          <a:p>
            <a:r>
              <a:rPr lang="en-US" dirty="0"/>
              <a:t># read the file</a:t>
            </a:r>
            <a:endParaRPr lang="en-US" i="1" dirty="0"/>
          </a:p>
          <a:p>
            <a:r>
              <a:rPr lang="en-US" dirty="0"/>
              <a:t>data = </a:t>
            </a:r>
            <a:r>
              <a:rPr lang="en-US" dirty="0" err="1"/>
              <a:t>csv.reader</a:t>
            </a:r>
            <a:r>
              <a:rPr lang="en-US" dirty="0"/>
              <a:t>(</a:t>
            </a:r>
            <a:r>
              <a:rPr lang="en-US" dirty="0" err="1"/>
              <a:t>csvfile</a:t>
            </a:r>
            <a:r>
              <a:rPr lang="en-US" dirty="0"/>
              <a:t>, delimiter = ',')</a:t>
            </a:r>
          </a:p>
          <a:p>
            <a:endParaRPr lang="en-US" dirty="0"/>
          </a:p>
          <a:p>
            <a:r>
              <a:rPr lang="en-US" dirty="0"/>
              <a:t># print each row</a:t>
            </a:r>
          </a:p>
          <a:p>
            <a:r>
              <a:rPr lang="en-US" dirty="0" err="1"/>
              <a:t>row_no</a:t>
            </a:r>
            <a:r>
              <a:rPr lang="en-US" dirty="0"/>
              <a:t> = 1</a:t>
            </a:r>
          </a:p>
          <a:p>
            <a:r>
              <a:rPr lang="en-US" dirty="0"/>
              <a:t>for row in data:</a:t>
            </a:r>
          </a:p>
          <a:p>
            <a:r>
              <a:rPr lang="en-US" dirty="0"/>
              <a:t>    print('Row #', </a:t>
            </a:r>
            <a:r>
              <a:rPr lang="en-US" dirty="0" err="1"/>
              <a:t>row_no</a:t>
            </a:r>
            <a:r>
              <a:rPr lang="en-US" dirty="0"/>
              <a:t>, ':', row)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csvfile.close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805064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1288065" cy="4351338"/>
          </a:xfrm>
        </p:spPr>
        <p:txBody>
          <a:bodyPr>
            <a:noAutofit/>
          </a:bodyPr>
          <a:lstStyle/>
          <a:p>
            <a:r>
              <a:rPr lang="en-US" sz="2200" dirty="0"/>
              <a:t>Read each row of the 'seeds.csv' file. Compute the average of GM prices paid by farmers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Input data – comma separated form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C2348-E215-4FBD-BAE3-C0F5340A3A30}"/>
              </a:ext>
            </a:extLst>
          </p:cNvPr>
          <p:cNvSpPr/>
          <p:nvPr/>
        </p:nvSpPr>
        <p:spPr>
          <a:xfrm>
            <a:off x="0" y="2115970"/>
            <a:ext cx="12192000" cy="4632188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21040DD4-2DFD-428B-AA31-4A8DE822B4A3}"/>
              </a:ext>
            </a:extLst>
          </p:cNvPr>
          <p:cNvSpPr txBox="1"/>
          <p:nvPr/>
        </p:nvSpPr>
        <p:spPr>
          <a:xfrm>
            <a:off x="1005179" y="2169906"/>
            <a:ext cx="5555011" cy="369331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import csv</a:t>
            </a:r>
          </a:p>
          <a:p>
            <a:r>
              <a:rPr lang="en-US" dirty="0"/>
              <a:t># open the file</a:t>
            </a:r>
          </a:p>
          <a:p>
            <a:r>
              <a:rPr lang="en-US" dirty="0" err="1"/>
              <a:t>csvfile</a:t>
            </a:r>
            <a:r>
              <a:rPr lang="en-US" dirty="0"/>
              <a:t> = open('</a:t>
            </a:r>
            <a:r>
              <a:rPr lang="en-US" i="1" dirty="0"/>
              <a:t>seeds.csv', 'r+', newline = '')</a:t>
            </a:r>
          </a:p>
          <a:p>
            <a:endParaRPr lang="en-US" i="1" dirty="0"/>
          </a:p>
          <a:p>
            <a:r>
              <a:rPr lang="en-US" dirty="0"/>
              <a:t># read the file</a:t>
            </a:r>
            <a:endParaRPr lang="en-US" i="1" dirty="0"/>
          </a:p>
          <a:p>
            <a:r>
              <a:rPr lang="en-US" dirty="0"/>
              <a:t>data = </a:t>
            </a:r>
            <a:r>
              <a:rPr lang="en-US" dirty="0" err="1"/>
              <a:t>csv.reader</a:t>
            </a:r>
            <a:r>
              <a:rPr lang="en-US" dirty="0"/>
              <a:t>(</a:t>
            </a:r>
            <a:r>
              <a:rPr lang="en-US" dirty="0" err="1"/>
              <a:t>csvfile</a:t>
            </a:r>
            <a:r>
              <a:rPr lang="en-US" dirty="0"/>
              <a:t>, delimiter = ',')</a:t>
            </a:r>
          </a:p>
          <a:p>
            <a:endParaRPr lang="en-US" dirty="0"/>
          </a:p>
          <a:p>
            <a:r>
              <a:rPr lang="en-US" dirty="0"/>
              <a:t># print average GM price</a:t>
            </a:r>
          </a:p>
          <a:p>
            <a:r>
              <a:rPr lang="en-US" dirty="0" err="1"/>
              <a:t>total_GMprice</a:t>
            </a:r>
            <a:r>
              <a:rPr lang="en-US" dirty="0"/>
              <a:t> = 0</a:t>
            </a:r>
          </a:p>
          <a:p>
            <a:r>
              <a:rPr lang="en-US" dirty="0" err="1"/>
              <a:t>row_num</a:t>
            </a:r>
            <a:r>
              <a:rPr lang="en-US" dirty="0"/>
              <a:t> = 0</a:t>
            </a:r>
          </a:p>
          <a:p>
            <a:r>
              <a:rPr lang="en-US" dirty="0" err="1"/>
              <a:t>csvfile.readline</a:t>
            </a:r>
            <a:r>
              <a:rPr lang="en-US" dirty="0"/>
              <a:t>() # skips the first row in the csv file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F35ECDC-1919-47B5-8CEA-8AE937B2FE1E}"/>
              </a:ext>
            </a:extLst>
          </p:cNvPr>
          <p:cNvSpPr txBox="1"/>
          <p:nvPr/>
        </p:nvSpPr>
        <p:spPr>
          <a:xfrm>
            <a:off x="6675389" y="2169906"/>
            <a:ext cx="4414858" cy="369331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 cont'd</a:t>
            </a:r>
          </a:p>
          <a:p>
            <a:r>
              <a:rPr lang="en-US" dirty="0"/>
              <a:t>for row in data:</a:t>
            </a:r>
          </a:p>
          <a:p>
            <a:r>
              <a:rPr lang="en-US" dirty="0"/>
              <a:t>    if row[1] == 'Conv':</a:t>
            </a:r>
          </a:p>
          <a:p>
            <a:r>
              <a:rPr lang="en-US" dirty="0"/>
              <a:t>        continue</a:t>
            </a:r>
          </a:p>
          <a:p>
            <a:r>
              <a:rPr lang="en-US" dirty="0"/>
              <a:t>    else:</a:t>
            </a:r>
          </a:p>
          <a:p>
            <a:r>
              <a:rPr lang="en-US" dirty="0"/>
              <a:t>        </a:t>
            </a:r>
            <a:r>
              <a:rPr lang="en-US" dirty="0" err="1"/>
              <a:t>total_GMprice</a:t>
            </a:r>
            <a:r>
              <a:rPr lang="en-US" dirty="0"/>
              <a:t> += int(row[2])</a:t>
            </a:r>
          </a:p>
          <a:p>
            <a:r>
              <a:rPr lang="en-US" dirty="0"/>
              <a:t>        </a:t>
            </a:r>
            <a:r>
              <a:rPr lang="en-US" dirty="0" err="1"/>
              <a:t>row_num</a:t>
            </a:r>
            <a:r>
              <a:rPr lang="en-US" dirty="0"/>
              <a:t> += 1</a:t>
            </a:r>
          </a:p>
          <a:p>
            <a:endParaRPr lang="en-US" dirty="0"/>
          </a:p>
          <a:p>
            <a:r>
              <a:rPr lang="en-US" dirty="0" err="1"/>
              <a:t>mean_GMprice</a:t>
            </a:r>
            <a:r>
              <a:rPr lang="en-US" dirty="0"/>
              <a:t> = </a:t>
            </a:r>
            <a:r>
              <a:rPr lang="en-US" dirty="0" err="1"/>
              <a:t>total_GMprice</a:t>
            </a:r>
            <a:r>
              <a:rPr lang="en-US" dirty="0"/>
              <a:t> / </a:t>
            </a:r>
            <a:r>
              <a:rPr lang="en-US" dirty="0" err="1"/>
              <a:t>row_num</a:t>
            </a:r>
            <a:endParaRPr lang="en-US" dirty="0"/>
          </a:p>
          <a:p>
            <a:r>
              <a:rPr lang="en-US" dirty="0"/>
              <a:t>print(</a:t>
            </a:r>
            <a:r>
              <a:rPr lang="en-US" dirty="0" err="1"/>
              <a:t>mean_GMprice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csvfile.close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511986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77F1E-C93E-484A-B7A1-9740F08C47A3}"/>
              </a:ext>
            </a:extLst>
          </p:cNvPr>
          <p:cNvSpPr txBox="1"/>
          <p:nvPr/>
        </p:nvSpPr>
        <p:spPr>
          <a:xfrm>
            <a:off x="828720" y="1876197"/>
            <a:ext cx="1055514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the output?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33037F-F505-431F-BEA2-58AA5C0B9585}"/>
              </a:ext>
            </a:extLst>
          </p:cNvPr>
          <p:cNvSpPr txBox="1"/>
          <p:nvPr/>
        </p:nvSpPr>
        <p:spPr>
          <a:xfrm>
            <a:off x="931357" y="2620759"/>
            <a:ext cx="4454376" cy="3416320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import csv</a:t>
            </a:r>
          </a:p>
          <a:p>
            <a:r>
              <a:rPr lang="en-US" dirty="0"/>
              <a:t># open the file</a:t>
            </a:r>
          </a:p>
          <a:p>
            <a:r>
              <a:rPr lang="en-US" dirty="0" err="1"/>
              <a:t>Csvfile</a:t>
            </a:r>
            <a:r>
              <a:rPr lang="en-US" dirty="0"/>
              <a:t> = open('</a:t>
            </a:r>
            <a:r>
              <a:rPr lang="en-US" i="1" dirty="0"/>
              <a:t>seeds.csv', 'r+', newline = '')</a:t>
            </a:r>
          </a:p>
          <a:p>
            <a:endParaRPr lang="en-US" i="1" dirty="0"/>
          </a:p>
          <a:p>
            <a:r>
              <a:rPr lang="en-US" dirty="0"/>
              <a:t># read the file</a:t>
            </a:r>
            <a:endParaRPr lang="en-US" i="1" dirty="0"/>
          </a:p>
          <a:p>
            <a:r>
              <a:rPr lang="en-US" dirty="0"/>
              <a:t>data = </a:t>
            </a:r>
            <a:r>
              <a:rPr lang="en-US" dirty="0" err="1"/>
              <a:t>csv.reader</a:t>
            </a:r>
            <a:r>
              <a:rPr lang="en-US" dirty="0"/>
              <a:t>(</a:t>
            </a:r>
            <a:r>
              <a:rPr lang="en-US" dirty="0" err="1"/>
              <a:t>csvfile</a:t>
            </a:r>
            <a:r>
              <a:rPr lang="en-US" dirty="0"/>
              <a:t>, delimiter = ',')</a:t>
            </a:r>
          </a:p>
          <a:p>
            <a:endParaRPr lang="en-US" dirty="0"/>
          </a:p>
          <a:p>
            <a:r>
              <a:rPr lang="en-US" dirty="0"/>
              <a:t># print average GM price</a:t>
            </a:r>
          </a:p>
          <a:p>
            <a:r>
              <a:rPr lang="en-US" dirty="0" err="1"/>
              <a:t>total_GMprice</a:t>
            </a:r>
            <a:r>
              <a:rPr lang="en-US" dirty="0"/>
              <a:t> = 0</a:t>
            </a:r>
          </a:p>
          <a:p>
            <a:r>
              <a:rPr lang="en-US" dirty="0" err="1"/>
              <a:t>row_num</a:t>
            </a:r>
            <a:r>
              <a:rPr lang="en-US" dirty="0"/>
              <a:t> = 1</a:t>
            </a:r>
          </a:p>
          <a:p>
            <a:r>
              <a:rPr lang="en-US" dirty="0" err="1"/>
              <a:t>csvfile.readline</a:t>
            </a:r>
            <a:r>
              <a:rPr lang="en-US" dirty="0"/>
              <a:t>()</a:t>
            </a:r>
          </a:p>
          <a:p>
            <a:r>
              <a:rPr lang="en-US" dirty="0" err="1"/>
              <a:t>csvfile.readline</a:t>
            </a:r>
            <a:r>
              <a:rPr lang="en-US" dirty="0"/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B0E06B-DCCB-45FF-986F-7994FB8F5694}"/>
              </a:ext>
            </a:extLst>
          </p:cNvPr>
          <p:cNvSpPr txBox="1"/>
          <p:nvPr/>
        </p:nvSpPr>
        <p:spPr>
          <a:xfrm>
            <a:off x="5823537" y="2620759"/>
            <a:ext cx="4454376" cy="3416320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# cont'd</a:t>
            </a:r>
          </a:p>
          <a:p>
            <a:endParaRPr lang="en-US" dirty="0"/>
          </a:p>
          <a:p>
            <a:r>
              <a:rPr lang="en-US" dirty="0"/>
              <a:t>for row in data:</a:t>
            </a:r>
          </a:p>
          <a:p>
            <a:r>
              <a:rPr lang="en-US" dirty="0"/>
              <a:t>    print(row[2])</a:t>
            </a:r>
          </a:p>
          <a:p>
            <a:r>
              <a:rPr lang="en-US" dirty="0"/>
              <a:t>    print(</a:t>
            </a:r>
            <a:r>
              <a:rPr lang="en-US" dirty="0" err="1"/>
              <a:t>row_num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csvfile.close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894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77F1E-C93E-484A-B7A1-9740F08C47A3}"/>
              </a:ext>
            </a:extLst>
          </p:cNvPr>
          <p:cNvSpPr txBox="1"/>
          <p:nvPr/>
        </p:nvSpPr>
        <p:spPr>
          <a:xfrm>
            <a:off x="828720" y="1876197"/>
            <a:ext cx="1055514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the output?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33037F-F505-431F-BEA2-58AA5C0B9585}"/>
              </a:ext>
            </a:extLst>
          </p:cNvPr>
          <p:cNvSpPr txBox="1"/>
          <p:nvPr/>
        </p:nvSpPr>
        <p:spPr>
          <a:xfrm>
            <a:off x="931357" y="2620759"/>
            <a:ext cx="4454376" cy="4247317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import csv</a:t>
            </a:r>
          </a:p>
          <a:p>
            <a:r>
              <a:rPr lang="en-US" dirty="0"/>
              <a:t># open the file</a:t>
            </a:r>
          </a:p>
          <a:p>
            <a:r>
              <a:rPr lang="en-US" dirty="0" err="1"/>
              <a:t>csvfile</a:t>
            </a:r>
            <a:r>
              <a:rPr lang="en-US" dirty="0"/>
              <a:t> = open('</a:t>
            </a:r>
            <a:r>
              <a:rPr lang="en-US" i="1" dirty="0"/>
              <a:t>seeds.csv', 'r+', newline = '')</a:t>
            </a:r>
          </a:p>
          <a:p>
            <a:endParaRPr lang="en-US" i="1" dirty="0"/>
          </a:p>
          <a:p>
            <a:r>
              <a:rPr lang="en-US" dirty="0"/>
              <a:t># read the file</a:t>
            </a:r>
            <a:endParaRPr lang="en-US" i="1" dirty="0"/>
          </a:p>
          <a:p>
            <a:r>
              <a:rPr lang="en-US" dirty="0"/>
              <a:t>data = </a:t>
            </a:r>
            <a:r>
              <a:rPr lang="en-US" dirty="0" err="1"/>
              <a:t>csv.reader</a:t>
            </a:r>
            <a:r>
              <a:rPr lang="en-US" dirty="0"/>
              <a:t>(</a:t>
            </a:r>
            <a:r>
              <a:rPr lang="en-US" dirty="0" err="1"/>
              <a:t>csvfile</a:t>
            </a:r>
            <a:r>
              <a:rPr lang="en-US" dirty="0"/>
              <a:t>, delimiter = ',')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csvfile.close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# print average GM price</a:t>
            </a:r>
          </a:p>
          <a:p>
            <a:r>
              <a:rPr lang="en-US" dirty="0" err="1"/>
              <a:t>total_GMprice</a:t>
            </a:r>
            <a:r>
              <a:rPr lang="en-US" dirty="0"/>
              <a:t> = 0</a:t>
            </a:r>
          </a:p>
          <a:p>
            <a:r>
              <a:rPr lang="en-US" dirty="0" err="1"/>
              <a:t>row_num</a:t>
            </a:r>
            <a:r>
              <a:rPr lang="en-US" dirty="0"/>
              <a:t> = 1</a:t>
            </a:r>
          </a:p>
          <a:p>
            <a:r>
              <a:rPr lang="en-US" dirty="0" err="1"/>
              <a:t>csvfile.readline</a:t>
            </a:r>
            <a:r>
              <a:rPr lang="en-US" dirty="0"/>
              <a:t>()</a:t>
            </a:r>
          </a:p>
          <a:p>
            <a:r>
              <a:rPr lang="en-US" dirty="0" err="1"/>
              <a:t>csvfile.readline</a:t>
            </a:r>
            <a:r>
              <a:rPr lang="en-US" dirty="0"/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B0E06B-DCCB-45FF-986F-7994FB8F5694}"/>
              </a:ext>
            </a:extLst>
          </p:cNvPr>
          <p:cNvSpPr txBox="1"/>
          <p:nvPr/>
        </p:nvSpPr>
        <p:spPr>
          <a:xfrm>
            <a:off x="5823537" y="2620759"/>
            <a:ext cx="4454376" cy="4247317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# cont'd</a:t>
            </a:r>
          </a:p>
          <a:p>
            <a:endParaRPr lang="en-US" dirty="0"/>
          </a:p>
          <a:p>
            <a:r>
              <a:rPr lang="en-US" dirty="0"/>
              <a:t>for row in data:</a:t>
            </a:r>
          </a:p>
          <a:p>
            <a:r>
              <a:rPr lang="en-US" dirty="0"/>
              <a:t>    </a:t>
            </a:r>
            <a:r>
              <a:rPr lang="en-US" dirty="0" err="1"/>
              <a:t>row_num</a:t>
            </a:r>
            <a:r>
              <a:rPr lang="en-US" dirty="0"/>
              <a:t> += 1</a:t>
            </a:r>
          </a:p>
          <a:p>
            <a:r>
              <a:rPr lang="en-US" dirty="0"/>
              <a:t>    print(row[2])</a:t>
            </a:r>
          </a:p>
          <a:p>
            <a:r>
              <a:rPr lang="en-US" dirty="0"/>
              <a:t>    print(</a:t>
            </a:r>
            <a:r>
              <a:rPr lang="en-US" dirty="0" err="1"/>
              <a:t>row_num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11453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77F1E-C93E-484A-B7A1-9740F08C47A3}"/>
              </a:ext>
            </a:extLst>
          </p:cNvPr>
          <p:cNvSpPr txBox="1"/>
          <p:nvPr/>
        </p:nvSpPr>
        <p:spPr>
          <a:xfrm>
            <a:off x="828720" y="1876197"/>
            <a:ext cx="1100814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Compute the average quantity sold of GM seeds? Write code. Use the 'seeds.csv' file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622304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05217" cy="4351338"/>
          </a:xfrm>
        </p:spPr>
        <p:txBody>
          <a:bodyPr>
            <a:noAutofit/>
          </a:bodyPr>
          <a:lstStyle/>
          <a:p>
            <a:r>
              <a:rPr lang="en-US" sz="2200" dirty="0"/>
              <a:t>Before going into details, 3 commands are useful: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C2348-E215-4FBD-BAE3-C0F5340A3A30}"/>
              </a:ext>
            </a:extLst>
          </p:cNvPr>
          <p:cNvSpPr/>
          <p:nvPr/>
        </p:nvSpPr>
        <p:spPr>
          <a:xfrm>
            <a:off x="0" y="2288948"/>
            <a:ext cx="12192000" cy="2962560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21040DD4-2DFD-428B-AA31-4A8DE822B4A3}"/>
              </a:ext>
            </a:extLst>
          </p:cNvPr>
          <p:cNvSpPr txBox="1"/>
          <p:nvPr/>
        </p:nvSpPr>
        <p:spPr>
          <a:xfrm>
            <a:off x="1013569" y="2396820"/>
            <a:ext cx="3436890" cy="2308324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 open the file</a:t>
            </a:r>
          </a:p>
          <a:p>
            <a:r>
              <a:rPr lang="en-US" dirty="0" err="1"/>
              <a:t>stringfile</a:t>
            </a:r>
            <a:r>
              <a:rPr lang="en-US" dirty="0"/>
              <a:t> = open(</a:t>
            </a:r>
            <a:r>
              <a:rPr lang="en-US" i="1" dirty="0"/>
              <a:t>'</a:t>
            </a:r>
            <a:r>
              <a:rPr lang="en-US" i="1" dirty="0" err="1"/>
              <a:t>workfile</a:t>
            </a:r>
            <a:r>
              <a:rPr lang="en-US" i="1" dirty="0"/>
              <a:t>' [,'w'])</a:t>
            </a:r>
          </a:p>
          <a:p>
            <a:endParaRPr lang="en-US" dirty="0"/>
          </a:p>
          <a:p>
            <a:r>
              <a:rPr lang="en-US" dirty="0"/>
              <a:t># write the file</a:t>
            </a:r>
          </a:p>
          <a:p>
            <a:r>
              <a:rPr lang="en-US" dirty="0" err="1"/>
              <a:t>stringfile.</a:t>
            </a:r>
            <a:r>
              <a:rPr lang="en-US" b="1" dirty="0" err="1"/>
              <a:t>write</a:t>
            </a:r>
            <a:r>
              <a:rPr lang="en-US" dirty="0"/>
              <a:t>(</a:t>
            </a:r>
            <a:r>
              <a:rPr lang="en-US" i="1" dirty="0"/>
              <a:t>[size])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stringfile.close</a:t>
            </a:r>
            <a:r>
              <a:rPr lang="en-US" dirty="0"/>
              <a:t>()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4EF6E21-8BEB-426A-A750-BD17B42B5BDA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Output data – string and/or numeric form</a:t>
            </a:r>
          </a:p>
        </p:txBody>
      </p:sp>
    </p:spTree>
    <p:extLst>
      <p:ext uri="{BB962C8B-B14F-4D97-AF65-F5344CB8AC3E}">
        <p14:creationId xmlns:p14="http://schemas.microsoft.com/office/powerpoint/2010/main" val="24309547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05217" cy="4351338"/>
          </a:xfrm>
        </p:spPr>
        <p:txBody>
          <a:bodyPr>
            <a:noAutofit/>
          </a:bodyPr>
          <a:lstStyle/>
          <a:p>
            <a:r>
              <a:rPr lang="en-US" sz="2200" dirty="0"/>
              <a:t>Before going into details, 3 commands are useful: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C2348-E215-4FBD-BAE3-C0F5340A3A30}"/>
              </a:ext>
            </a:extLst>
          </p:cNvPr>
          <p:cNvSpPr/>
          <p:nvPr/>
        </p:nvSpPr>
        <p:spPr>
          <a:xfrm>
            <a:off x="0" y="2288948"/>
            <a:ext cx="12192000" cy="2962560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35F74-C03D-461D-AD6C-486017A25B69}"/>
              </a:ext>
            </a:extLst>
          </p:cNvPr>
          <p:cNvSpPr txBox="1"/>
          <p:nvPr/>
        </p:nvSpPr>
        <p:spPr>
          <a:xfrm>
            <a:off x="4957893" y="3487358"/>
            <a:ext cx="698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write() method writes a string to a file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B3BCF1D-F5C9-41A9-BFDF-D110B0DEB49D}"/>
              </a:ext>
            </a:extLst>
          </p:cNvPr>
          <p:cNvCxnSpPr/>
          <p:nvPr/>
        </p:nvCxnSpPr>
        <p:spPr>
          <a:xfrm flipH="1">
            <a:off x="3888397" y="3672024"/>
            <a:ext cx="822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6">
            <a:extLst>
              <a:ext uri="{FF2B5EF4-FFF2-40B4-BE49-F238E27FC236}">
                <a16:creationId xmlns:a16="http://schemas.microsoft.com/office/drawing/2014/main" id="{C58266D1-AD43-4696-9A45-073E773B36CE}"/>
              </a:ext>
            </a:extLst>
          </p:cNvPr>
          <p:cNvSpPr txBox="1"/>
          <p:nvPr/>
        </p:nvSpPr>
        <p:spPr>
          <a:xfrm>
            <a:off x="1013569" y="2396820"/>
            <a:ext cx="3436890" cy="2308324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 open the file</a:t>
            </a:r>
          </a:p>
          <a:p>
            <a:r>
              <a:rPr lang="en-US" dirty="0" err="1"/>
              <a:t>stringfile</a:t>
            </a:r>
            <a:r>
              <a:rPr lang="en-US" dirty="0"/>
              <a:t> = open(</a:t>
            </a:r>
            <a:r>
              <a:rPr lang="en-US" i="1" dirty="0"/>
              <a:t>'</a:t>
            </a:r>
            <a:r>
              <a:rPr lang="en-US" i="1" dirty="0" err="1"/>
              <a:t>workfile</a:t>
            </a:r>
            <a:r>
              <a:rPr lang="en-US" i="1" dirty="0"/>
              <a:t>' [,'w'])</a:t>
            </a:r>
          </a:p>
          <a:p>
            <a:endParaRPr lang="en-US" dirty="0"/>
          </a:p>
          <a:p>
            <a:r>
              <a:rPr lang="en-US" dirty="0"/>
              <a:t># write the file</a:t>
            </a:r>
          </a:p>
          <a:p>
            <a:r>
              <a:rPr lang="en-US" dirty="0" err="1"/>
              <a:t>stringfile.</a:t>
            </a:r>
            <a:r>
              <a:rPr lang="en-US" b="1" dirty="0" err="1"/>
              <a:t>write</a:t>
            </a:r>
            <a:r>
              <a:rPr lang="en-US" dirty="0"/>
              <a:t>(</a:t>
            </a:r>
            <a:r>
              <a:rPr lang="en-US" i="1" dirty="0"/>
              <a:t>[size])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stringfile.close</a:t>
            </a:r>
            <a:r>
              <a:rPr lang="en-US" dirty="0"/>
              <a:t>()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596298D-0461-4A3A-9C0D-260D6D5EF66D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Output data – string and/or numeric form</a:t>
            </a:r>
          </a:p>
        </p:txBody>
      </p:sp>
    </p:spTree>
    <p:extLst>
      <p:ext uri="{BB962C8B-B14F-4D97-AF65-F5344CB8AC3E}">
        <p14:creationId xmlns:p14="http://schemas.microsoft.com/office/powerpoint/2010/main" val="27318637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05217" cy="4351338"/>
          </a:xfrm>
        </p:spPr>
        <p:txBody>
          <a:bodyPr>
            <a:noAutofit/>
          </a:bodyPr>
          <a:lstStyle/>
          <a:p>
            <a:r>
              <a:rPr lang="en-US" sz="2200" dirty="0"/>
              <a:t>Before going into details, 3 commands are useful: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Output data – string and/or numeric form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C2348-E215-4FBD-BAE3-C0F5340A3A30}"/>
              </a:ext>
            </a:extLst>
          </p:cNvPr>
          <p:cNvSpPr/>
          <p:nvPr/>
        </p:nvSpPr>
        <p:spPr>
          <a:xfrm>
            <a:off x="0" y="2288948"/>
            <a:ext cx="12192000" cy="2962560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35F74-C03D-461D-AD6C-486017A25B69}"/>
              </a:ext>
            </a:extLst>
          </p:cNvPr>
          <p:cNvSpPr txBox="1"/>
          <p:nvPr/>
        </p:nvSpPr>
        <p:spPr>
          <a:xfrm>
            <a:off x="4957893" y="3487358"/>
            <a:ext cx="6988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write() method writes a string to a file</a:t>
            </a:r>
          </a:p>
          <a:p>
            <a:r>
              <a:rPr lang="en-US" dirty="0"/>
              <a:t>Integers and floating-points must be converted using the str() function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B3BCF1D-F5C9-41A9-BFDF-D110B0DEB49D}"/>
              </a:ext>
            </a:extLst>
          </p:cNvPr>
          <p:cNvCxnSpPr/>
          <p:nvPr/>
        </p:nvCxnSpPr>
        <p:spPr>
          <a:xfrm flipH="1">
            <a:off x="3888397" y="3672024"/>
            <a:ext cx="822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6">
            <a:extLst>
              <a:ext uri="{FF2B5EF4-FFF2-40B4-BE49-F238E27FC236}">
                <a16:creationId xmlns:a16="http://schemas.microsoft.com/office/drawing/2014/main" id="{88778F26-F646-462A-9E86-63744877226D}"/>
              </a:ext>
            </a:extLst>
          </p:cNvPr>
          <p:cNvSpPr txBox="1"/>
          <p:nvPr/>
        </p:nvSpPr>
        <p:spPr>
          <a:xfrm>
            <a:off x="1013569" y="2396820"/>
            <a:ext cx="3436890" cy="2308324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 open the file</a:t>
            </a:r>
          </a:p>
          <a:p>
            <a:r>
              <a:rPr lang="en-US" dirty="0" err="1"/>
              <a:t>stringfile</a:t>
            </a:r>
            <a:r>
              <a:rPr lang="en-US" dirty="0"/>
              <a:t> = open(</a:t>
            </a:r>
            <a:r>
              <a:rPr lang="en-US" i="1" dirty="0"/>
              <a:t>'</a:t>
            </a:r>
            <a:r>
              <a:rPr lang="en-US" i="1" dirty="0" err="1"/>
              <a:t>workfile</a:t>
            </a:r>
            <a:r>
              <a:rPr lang="en-US" i="1" dirty="0"/>
              <a:t>' [,'w'])</a:t>
            </a:r>
          </a:p>
          <a:p>
            <a:endParaRPr lang="en-US" dirty="0"/>
          </a:p>
          <a:p>
            <a:r>
              <a:rPr lang="en-US" dirty="0"/>
              <a:t># write the file</a:t>
            </a:r>
          </a:p>
          <a:p>
            <a:r>
              <a:rPr lang="en-US" dirty="0" err="1"/>
              <a:t>stringfile.</a:t>
            </a:r>
            <a:r>
              <a:rPr lang="en-US" b="1" dirty="0" err="1"/>
              <a:t>write</a:t>
            </a:r>
            <a:r>
              <a:rPr lang="en-US" dirty="0"/>
              <a:t>(</a:t>
            </a:r>
            <a:r>
              <a:rPr lang="en-US" i="1" dirty="0"/>
              <a:t>[size])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stringfile.close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442367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05217" cy="4351338"/>
          </a:xfrm>
        </p:spPr>
        <p:txBody>
          <a:bodyPr>
            <a:noAutofit/>
          </a:bodyPr>
          <a:lstStyle/>
          <a:p>
            <a:r>
              <a:rPr lang="en-US" sz="2200" dirty="0"/>
              <a:t>Output 'Hello World' to a file named “my_output.txt”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C2348-E215-4FBD-BAE3-C0F5340A3A30}"/>
              </a:ext>
            </a:extLst>
          </p:cNvPr>
          <p:cNvSpPr/>
          <p:nvPr/>
        </p:nvSpPr>
        <p:spPr>
          <a:xfrm>
            <a:off x="0" y="2288948"/>
            <a:ext cx="12192000" cy="2962560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21040DD4-2DFD-428B-AA31-4A8DE822B4A3}"/>
              </a:ext>
            </a:extLst>
          </p:cNvPr>
          <p:cNvSpPr txBox="1"/>
          <p:nvPr/>
        </p:nvSpPr>
        <p:spPr>
          <a:xfrm>
            <a:off x="1013568" y="2396820"/>
            <a:ext cx="4841947" cy="2308324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 open the file</a:t>
            </a:r>
          </a:p>
          <a:p>
            <a:r>
              <a:rPr lang="en-US" dirty="0" err="1"/>
              <a:t>stringfile</a:t>
            </a:r>
            <a:r>
              <a:rPr lang="en-US" dirty="0"/>
              <a:t> = open('</a:t>
            </a:r>
            <a:r>
              <a:rPr lang="en-US" i="1" dirty="0"/>
              <a:t>my_output.txt', 'w')</a:t>
            </a:r>
          </a:p>
          <a:p>
            <a:endParaRPr lang="en-US" dirty="0"/>
          </a:p>
          <a:p>
            <a:r>
              <a:rPr lang="en-US" dirty="0"/>
              <a:t># write the file</a:t>
            </a:r>
          </a:p>
          <a:p>
            <a:r>
              <a:rPr lang="en-US" dirty="0" err="1"/>
              <a:t>stringfile.write</a:t>
            </a:r>
            <a:r>
              <a:rPr lang="en-US" dirty="0"/>
              <a:t>(</a:t>
            </a:r>
            <a:r>
              <a:rPr lang="en-US" i="1" dirty="0"/>
              <a:t>'Hello world \n'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stringfile.close</a:t>
            </a:r>
            <a:r>
              <a:rPr lang="en-US" dirty="0"/>
              <a:t>()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710D6E-893E-4681-A5EA-06418E73CE4C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Output data – string and/or numeric form</a:t>
            </a:r>
          </a:p>
        </p:txBody>
      </p:sp>
    </p:spTree>
    <p:extLst>
      <p:ext uri="{BB962C8B-B14F-4D97-AF65-F5344CB8AC3E}">
        <p14:creationId xmlns:p14="http://schemas.microsoft.com/office/powerpoint/2010/main" val="38141475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77F1E-C93E-484A-B7A1-9740F08C47A3}"/>
              </a:ext>
            </a:extLst>
          </p:cNvPr>
          <p:cNvSpPr txBox="1"/>
          <p:nvPr/>
        </p:nvSpPr>
        <p:spPr>
          <a:xfrm>
            <a:off x="828720" y="1876197"/>
            <a:ext cx="1055514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the output?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33037F-F505-431F-BEA2-58AA5C0B9585}"/>
              </a:ext>
            </a:extLst>
          </p:cNvPr>
          <p:cNvSpPr txBox="1"/>
          <p:nvPr/>
        </p:nvSpPr>
        <p:spPr>
          <a:xfrm>
            <a:off x="931356" y="2620759"/>
            <a:ext cx="6393175" cy="2585323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# open the file</a:t>
            </a:r>
          </a:p>
          <a:p>
            <a:r>
              <a:rPr lang="en-US" dirty="0" err="1"/>
              <a:t>stringfile</a:t>
            </a:r>
            <a:r>
              <a:rPr lang="en-US" dirty="0"/>
              <a:t> = open('my_output.txt', 'w', newline = '')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# write the file</a:t>
            </a:r>
          </a:p>
          <a:p>
            <a:r>
              <a:rPr lang="en-US" dirty="0" err="1"/>
              <a:t>stringfile.write</a:t>
            </a:r>
            <a:r>
              <a:rPr lang="en-US" dirty="0"/>
              <a:t>('Hello world \n')</a:t>
            </a:r>
          </a:p>
          <a:p>
            <a:r>
              <a:rPr lang="en-US" dirty="0" err="1"/>
              <a:t>stringfile.write</a:t>
            </a:r>
            <a:r>
              <a:rPr lang="en-US" dirty="0"/>
              <a:t>('I know Python \n')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stringfile.close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05274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05217" cy="4351338"/>
          </a:xfrm>
        </p:spPr>
        <p:txBody>
          <a:bodyPr>
            <a:noAutofit/>
          </a:bodyPr>
          <a:lstStyle/>
          <a:p>
            <a:endParaRPr lang="en-US" sz="2200" dirty="0"/>
          </a:p>
          <a:p>
            <a:r>
              <a:rPr lang="en-US" sz="1800" dirty="0"/>
              <a:t>Covered in the first week (Ch 3)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Functions and Methods</a:t>
            </a:r>
          </a:p>
        </p:txBody>
      </p:sp>
    </p:spTree>
    <p:extLst>
      <p:ext uri="{BB962C8B-B14F-4D97-AF65-F5344CB8AC3E}">
        <p14:creationId xmlns:p14="http://schemas.microsoft.com/office/powerpoint/2010/main" val="38448405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77F1E-C93E-484A-B7A1-9740F08C47A3}"/>
              </a:ext>
            </a:extLst>
          </p:cNvPr>
          <p:cNvSpPr txBox="1"/>
          <p:nvPr/>
        </p:nvSpPr>
        <p:spPr>
          <a:xfrm>
            <a:off x="828720" y="1876197"/>
            <a:ext cx="1055514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the output?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33037F-F505-431F-BEA2-58AA5C0B9585}"/>
              </a:ext>
            </a:extLst>
          </p:cNvPr>
          <p:cNvSpPr txBox="1"/>
          <p:nvPr/>
        </p:nvSpPr>
        <p:spPr>
          <a:xfrm>
            <a:off x="931356" y="2620759"/>
            <a:ext cx="6393175" cy="2585323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# open the file</a:t>
            </a:r>
          </a:p>
          <a:p>
            <a:r>
              <a:rPr lang="en-US" dirty="0" err="1"/>
              <a:t>stringfile</a:t>
            </a:r>
            <a:r>
              <a:rPr lang="en-US" dirty="0"/>
              <a:t> = open('my_output.txt', 'w')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# write the file</a:t>
            </a:r>
          </a:p>
          <a:p>
            <a:r>
              <a:rPr lang="en-US" dirty="0" err="1"/>
              <a:t>stringfile.write</a:t>
            </a:r>
            <a:r>
              <a:rPr lang="en-US" dirty="0"/>
              <a:t>('Hello world')</a:t>
            </a:r>
          </a:p>
          <a:p>
            <a:r>
              <a:rPr lang="en-US" dirty="0" err="1"/>
              <a:t>stringfile.write</a:t>
            </a:r>
            <a:r>
              <a:rPr lang="en-US" dirty="0"/>
              <a:t>('I know Python')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stringfile.close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771677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05217" cy="4351338"/>
          </a:xfrm>
        </p:spPr>
        <p:txBody>
          <a:bodyPr>
            <a:noAutofit/>
          </a:bodyPr>
          <a:lstStyle/>
          <a:p>
            <a:r>
              <a:rPr lang="en-US" sz="2200" dirty="0"/>
              <a:t>How do we output data in comma separated format in Python?</a:t>
            </a:r>
          </a:p>
          <a:p>
            <a:r>
              <a:rPr lang="en-US" sz="2200" dirty="0"/>
              <a:t>The Python </a:t>
            </a:r>
            <a:r>
              <a:rPr lang="en-US" sz="2200" b="1" dirty="0"/>
              <a:t>csv module </a:t>
            </a:r>
            <a:r>
              <a:rPr lang="en-US" sz="2200" dirty="0"/>
              <a:t>implements classes to output tabular data in CSV format</a:t>
            </a:r>
            <a:endParaRPr lang="en-US" sz="2200" b="1" dirty="0"/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Output data – comma separated form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C2348-E215-4FBD-BAE3-C0F5340A3A30}"/>
              </a:ext>
            </a:extLst>
          </p:cNvPr>
          <p:cNvSpPr/>
          <p:nvPr/>
        </p:nvSpPr>
        <p:spPr>
          <a:xfrm>
            <a:off x="0" y="2804283"/>
            <a:ext cx="12192000" cy="3890132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9DC5DAED-4396-4269-A425-FC707F0BA35F}"/>
              </a:ext>
            </a:extLst>
          </p:cNvPr>
          <p:cNvSpPr txBox="1"/>
          <p:nvPr/>
        </p:nvSpPr>
        <p:spPr>
          <a:xfrm>
            <a:off x="946456" y="2911246"/>
            <a:ext cx="4682557" cy="3416320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import csv</a:t>
            </a:r>
            <a:endParaRPr lang="en-US" dirty="0"/>
          </a:p>
          <a:p>
            <a:r>
              <a:rPr lang="en-US" dirty="0"/>
              <a:t># open the file</a:t>
            </a:r>
          </a:p>
          <a:p>
            <a:r>
              <a:rPr lang="en-US" dirty="0" err="1"/>
              <a:t>csvfile</a:t>
            </a:r>
            <a:r>
              <a:rPr lang="en-US" dirty="0"/>
              <a:t> = open(</a:t>
            </a:r>
            <a:r>
              <a:rPr lang="en-US" i="1" dirty="0"/>
              <a:t>'</a:t>
            </a:r>
            <a:r>
              <a:rPr lang="en-US" i="1" dirty="0" err="1"/>
              <a:t>workfile</a:t>
            </a:r>
            <a:r>
              <a:rPr lang="en-US" i="1" dirty="0"/>
              <a:t>' [, 'w', newline = ''])</a:t>
            </a:r>
          </a:p>
          <a:p>
            <a:endParaRPr lang="en-US" dirty="0"/>
          </a:p>
          <a:p>
            <a:r>
              <a:rPr lang="en-US" dirty="0"/>
              <a:t># write the file</a:t>
            </a:r>
          </a:p>
          <a:p>
            <a:r>
              <a:rPr lang="en-US" dirty="0"/>
              <a:t>data = </a:t>
            </a:r>
            <a:r>
              <a:rPr lang="en-US" b="1" dirty="0" err="1"/>
              <a:t>csv.writer</a:t>
            </a:r>
            <a:r>
              <a:rPr lang="en-US" dirty="0"/>
              <a:t>(</a:t>
            </a:r>
            <a:r>
              <a:rPr lang="en-US" i="1" dirty="0"/>
              <a:t>filename [, delimiter = ' '])</a:t>
            </a:r>
          </a:p>
          <a:p>
            <a:r>
              <a:rPr lang="en-US" dirty="0" err="1"/>
              <a:t>data.writerow</a:t>
            </a:r>
            <a:r>
              <a:rPr lang="en-US" dirty="0"/>
              <a:t>('string1'))</a:t>
            </a:r>
          </a:p>
          <a:p>
            <a:r>
              <a:rPr lang="en-US" dirty="0" err="1"/>
              <a:t>data.writerows</a:t>
            </a:r>
            <a:r>
              <a:rPr lang="en-US" dirty="0"/>
              <a:t>(['string1', 'string2'])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csvfile.close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80B47E-CBA1-4A1B-B73B-7677AF60BE99}"/>
              </a:ext>
            </a:extLst>
          </p:cNvPr>
          <p:cNvSpPr/>
          <p:nvPr/>
        </p:nvSpPr>
        <p:spPr>
          <a:xfrm>
            <a:off x="6950091" y="4502136"/>
            <a:ext cx="418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https://docs.python.org/3/library/csv.html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5B290A-32D7-427E-A70C-2C99AD87162A}"/>
              </a:ext>
            </a:extLst>
          </p:cNvPr>
          <p:cNvSpPr txBox="1"/>
          <p:nvPr/>
        </p:nvSpPr>
        <p:spPr>
          <a:xfrm>
            <a:off x="6950091" y="4141193"/>
            <a:ext cx="344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information here:</a:t>
            </a:r>
          </a:p>
        </p:txBody>
      </p:sp>
    </p:spTree>
    <p:extLst>
      <p:ext uri="{BB962C8B-B14F-4D97-AF65-F5344CB8AC3E}">
        <p14:creationId xmlns:p14="http://schemas.microsoft.com/office/powerpoint/2010/main" val="1812251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05217" cy="4351338"/>
          </a:xfrm>
        </p:spPr>
        <p:txBody>
          <a:bodyPr>
            <a:noAutofit/>
          </a:bodyPr>
          <a:lstStyle/>
          <a:p>
            <a:r>
              <a:rPr lang="en-US" sz="2200" dirty="0"/>
              <a:t>How do we output data in comma separated format in Python?</a:t>
            </a:r>
          </a:p>
          <a:p>
            <a:r>
              <a:rPr lang="en-US" sz="2200" dirty="0"/>
              <a:t>The Python </a:t>
            </a:r>
            <a:r>
              <a:rPr lang="en-US" sz="2200" b="1" dirty="0"/>
              <a:t>csv module </a:t>
            </a:r>
            <a:r>
              <a:rPr lang="en-US" sz="2200" dirty="0"/>
              <a:t>implements classes to output tabular data in CSV format</a:t>
            </a:r>
            <a:endParaRPr lang="en-US" sz="2200" b="1" dirty="0"/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Output data – comma separated form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C2348-E215-4FBD-BAE3-C0F5340A3A30}"/>
              </a:ext>
            </a:extLst>
          </p:cNvPr>
          <p:cNvSpPr/>
          <p:nvPr/>
        </p:nvSpPr>
        <p:spPr>
          <a:xfrm>
            <a:off x="0" y="2804284"/>
            <a:ext cx="12192000" cy="3873353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B87C7-E61E-466D-8B66-9A9B32E0A379}"/>
              </a:ext>
            </a:extLst>
          </p:cNvPr>
          <p:cNvSpPr txBox="1"/>
          <p:nvPr/>
        </p:nvSpPr>
        <p:spPr>
          <a:xfrm>
            <a:off x="6401681" y="4338759"/>
            <a:ext cx="53414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writer() function in the csv module returns a </a:t>
            </a:r>
            <a:r>
              <a:rPr lang="en-US" b="1" dirty="0"/>
              <a:t>writer object </a:t>
            </a:r>
            <a:r>
              <a:rPr lang="en-US" dirty="0"/>
              <a:t>responsible for converting the user's data into delimited strings on the given </a:t>
            </a:r>
            <a:r>
              <a:rPr lang="en-US" dirty="0" err="1"/>
              <a:t>workfile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6F8B88-9555-4A15-8755-F55D7CC6DBED}"/>
              </a:ext>
            </a:extLst>
          </p:cNvPr>
          <p:cNvCxnSpPr/>
          <p:nvPr/>
        </p:nvCxnSpPr>
        <p:spPr>
          <a:xfrm flipH="1">
            <a:off x="5398673" y="4749518"/>
            <a:ext cx="822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6">
            <a:extLst>
              <a:ext uri="{FF2B5EF4-FFF2-40B4-BE49-F238E27FC236}">
                <a16:creationId xmlns:a16="http://schemas.microsoft.com/office/drawing/2014/main" id="{65888E5B-D90E-40B0-8A64-18DD9C3C6786}"/>
              </a:ext>
            </a:extLst>
          </p:cNvPr>
          <p:cNvSpPr txBox="1"/>
          <p:nvPr/>
        </p:nvSpPr>
        <p:spPr>
          <a:xfrm>
            <a:off x="946456" y="2911246"/>
            <a:ext cx="4682557" cy="3416320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import csv</a:t>
            </a:r>
            <a:endParaRPr lang="en-US" dirty="0"/>
          </a:p>
          <a:p>
            <a:r>
              <a:rPr lang="en-US" dirty="0"/>
              <a:t># open the file</a:t>
            </a:r>
          </a:p>
          <a:p>
            <a:r>
              <a:rPr lang="en-US" dirty="0" err="1"/>
              <a:t>csvfile</a:t>
            </a:r>
            <a:r>
              <a:rPr lang="en-US" dirty="0"/>
              <a:t> = open(</a:t>
            </a:r>
            <a:r>
              <a:rPr lang="en-US" i="1" dirty="0"/>
              <a:t>'</a:t>
            </a:r>
            <a:r>
              <a:rPr lang="en-US" i="1" dirty="0" err="1"/>
              <a:t>workfile</a:t>
            </a:r>
            <a:r>
              <a:rPr lang="en-US" i="1" dirty="0"/>
              <a:t>' [, 'w', newline = ''])</a:t>
            </a:r>
          </a:p>
          <a:p>
            <a:endParaRPr lang="en-US" dirty="0"/>
          </a:p>
          <a:p>
            <a:r>
              <a:rPr lang="en-US" dirty="0"/>
              <a:t># write the file</a:t>
            </a:r>
          </a:p>
          <a:p>
            <a:r>
              <a:rPr lang="en-US" dirty="0"/>
              <a:t>data = </a:t>
            </a:r>
            <a:r>
              <a:rPr lang="en-US" b="1" dirty="0" err="1"/>
              <a:t>csv.writer</a:t>
            </a:r>
            <a:r>
              <a:rPr lang="en-US" dirty="0"/>
              <a:t>(</a:t>
            </a:r>
            <a:r>
              <a:rPr lang="en-US" i="1" dirty="0"/>
              <a:t>filename [, delimiter = ' '])</a:t>
            </a:r>
          </a:p>
          <a:p>
            <a:r>
              <a:rPr lang="en-US" dirty="0" err="1"/>
              <a:t>data.writerow</a:t>
            </a:r>
            <a:r>
              <a:rPr lang="en-US" dirty="0"/>
              <a:t>('string1'))</a:t>
            </a:r>
          </a:p>
          <a:p>
            <a:r>
              <a:rPr lang="en-US" dirty="0" err="1"/>
              <a:t>data.writerows</a:t>
            </a:r>
            <a:r>
              <a:rPr lang="en-US" dirty="0"/>
              <a:t>(['string1', 'string2'])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csvfile.close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1870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05217" cy="4351338"/>
          </a:xfrm>
        </p:spPr>
        <p:txBody>
          <a:bodyPr>
            <a:noAutofit/>
          </a:bodyPr>
          <a:lstStyle/>
          <a:p>
            <a:r>
              <a:rPr lang="en-US" sz="2200" dirty="0"/>
              <a:t>How do we output data in comma separated format in Python?</a:t>
            </a:r>
          </a:p>
          <a:p>
            <a:r>
              <a:rPr lang="en-US" sz="2200" dirty="0"/>
              <a:t>The Python </a:t>
            </a:r>
            <a:r>
              <a:rPr lang="en-US" sz="2200" b="1" dirty="0"/>
              <a:t>csv module </a:t>
            </a:r>
            <a:r>
              <a:rPr lang="en-US" sz="2200" dirty="0"/>
              <a:t>implements classes to output tabular data in CSV format</a:t>
            </a:r>
            <a:endParaRPr lang="en-US" sz="2200" b="1" dirty="0"/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Output data – comma separated form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C2348-E215-4FBD-BAE3-C0F5340A3A30}"/>
              </a:ext>
            </a:extLst>
          </p:cNvPr>
          <p:cNvSpPr/>
          <p:nvPr/>
        </p:nvSpPr>
        <p:spPr>
          <a:xfrm>
            <a:off x="0" y="2804284"/>
            <a:ext cx="12192000" cy="3873353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B87C7-E61E-466D-8B66-9A9B32E0A379}"/>
              </a:ext>
            </a:extLst>
          </p:cNvPr>
          <p:cNvSpPr txBox="1"/>
          <p:nvPr/>
        </p:nvSpPr>
        <p:spPr>
          <a:xfrm>
            <a:off x="6401681" y="4853745"/>
            <a:ext cx="53414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writer functions </a:t>
            </a:r>
            <a:r>
              <a:rPr lang="en-US" dirty="0" err="1"/>
              <a:t>writerow</a:t>
            </a:r>
            <a:r>
              <a:rPr lang="en-US" dirty="0"/>
              <a:t>() and </a:t>
            </a:r>
            <a:r>
              <a:rPr lang="en-US" dirty="0" err="1"/>
              <a:t>writerows</a:t>
            </a:r>
            <a:r>
              <a:rPr lang="en-US" dirty="0"/>
              <a:t>() can be used to write a </a:t>
            </a:r>
            <a:r>
              <a:rPr lang="en-US" b="1" dirty="0"/>
              <a:t>list of strings </a:t>
            </a:r>
            <a:r>
              <a:rPr lang="en-US" dirty="0"/>
              <a:t>into the file as one or more rows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6F8B88-9555-4A15-8755-F55D7CC6DBED}"/>
              </a:ext>
            </a:extLst>
          </p:cNvPr>
          <p:cNvCxnSpPr/>
          <p:nvPr/>
        </p:nvCxnSpPr>
        <p:spPr>
          <a:xfrm flipH="1">
            <a:off x="5450406" y="5043132"/>
            <a:ext cx="822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6AF03C-665E-4AD0-87E7-FF75536EDF11}"/>
              </a:ext>
            </a:extLst>
          </p:cNvPr>
          <p:cNvCxnSpPr/>
          <p:nvPr/>
        </p:nvCxnSpPr>
        <p:spPr>
          <a:xfrm flipH="1">
            <a:off x="5450406" y="5329756"/>
            <a:ext cx="822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6">
            <a:extLst>
              <a:ext uri="{FF2B5EF4-FFF2-40B4-BE49-F238E27FC236}">
                <a16:creationId xmlns:a16="http://schemas.microsoft.com/office/drawing/2014/main" id="{F18642FB-5947-4808-96B1-51E860ADB0B4}"/>
              </a:ext>
            </a:extLst>
          </p:cNvPr>
          <p:cNvSpPr txBox="1"/>
          <p:nvPr/>
        </p:nvSpPr>
        <p:spPr>
          <a:xfrm>
            <a:off x="946456" y="2911246"/>
            <a:ext cx="4682557" cy="369331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import csv</a:t>
            </a:r>
            <a:endParaRPr lang="en-US" dirty="0"/>
          </a:p>
          <a:p>
            <a:r>
              <a:rPr lang="en-US" dirty="0"/>
              <a:t># open the file</a:t>
            </a:r>
          </a:p>
          <a:p>
            <a:r>
              <a:rPr lang="en-US" dirty="0" err="1"/>
              <a:t>csvfile</a:t>
            </a:r>
            <a:r>
              <a:rPr lang="en-US" dirty="0"/>
              <a:t> = open(</a:t>
            </a:r>
            <a:r>
              <a:rPr lang="en-US" i="1" dirty="0"/>
              <a:t>'</a:t>
            </a:r>
            <a:r>
              <a:rPr lang="en-US" i="1" dirty="0" err="1"/>
              <a:t>workfile</a:t>
            </a:r>
            <a:r>
              <a:rPr lang="en-US" i="1" dirty="0"/>
              <a:t>' [, 'w', newline = ''])</a:t>
            </a:r>
          </a:p>
          <a:p>
            <a:endParaRPr lang="en-US" dirty="0"/>
          </a:p>
          <a:p>
            <a:r>
              <a:rPr lang="en-US" dirty="0"/>
              <a:t># write the file</a:t>
            </a:r>
          </a:p>
          <a:p>
            <a:r>
              <a:rPr lang="en-US" dirty="0"/>
              <a:t>data = </a:t>
            </a:r>
            <a:r>
              <a:rPr lang="en-US" b="1" dirty="0" err="1"/>
              <a:t>csv.writer</a:t>
            </a:r>
            <a:r>
              <a:rPr lang="en-US" dirty="0"/>
              <a:t>(</a:t>
            </a:r>
            <a:r>
              <a:rPr lang="en-US" i="1" dirty="0"/>
              <a:t>filename [, delimiter = ' '])</a:t>
            </a:r>
          </a:p>
          <a:p>
            <a:r>
              <a:rPr lang="en-US" dirty="0"/>
              <a:t>string1 = “Hello”</a:t>
            </a:r>
          </a:p>
          <a:p>
            <a:r>
              <a:rPr lang="en-US" dirty="0"/>
              <a:t>string2 = “world”</a:t>
            </a:r>
          </a:p>
          <a:p>
            <a:r>
              <a:rPr lang="en-US" dirty="0" err="1"/>
              <a:t>data.writerow</a:t>
            </a:r>
            <a:r>
              <a:rPr lang="en-US" dirty="0"/>
              <a:t>(string1))</a:t>
            </a:r>
          </a:p>
          <a:p>
            <a:r>
              <a:rPr lang="en-US" dirty="0" err="1"/>
              <a:t>data.writerows</a:t>
            </a:r>
            <a:r>
              <a:rPr lang="en-US" dirty="0"/>
              <a:t>([string1, string2])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csvfile.close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886814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77F1E-C93E-484A-B7A1-9740F08C47A3}"/>
              </a:ext>
            </a:extLst>
          </p:cNvPr>
          <p:cNvSpPr txBox="1"/>
          <p:nvPr/>
        </p:nvSpPr>
        <p:spPr>
          <a:xfrm>
            <a:off x="828720" y="1876197"/>
            <a:ext cx="1055514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Add a new row [</a:t>
            </a:r>
            <a:r>
              <a:rPr lang="en-US" sz="2400" dirty="0"/>
              <a:t>'2', 'Conv', '55', '10', '2018'</a:t>
            </a:r>
            <a:r>
              <a:rPr lang="en-US" sz="2400" b="1" dirty="0"/>
              <a:t>] to the file seeds.csv 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149672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642113" cy="4351338"/>
          </a:xfrm>
        </p:spPr>
        <p:txBody>
          <a:bodyPr>
            <a:noAutofit/>
          </a:bodyPr>
          <a:lstStyle/>
          <a:p>
            <a:r>
              <a:rPr lang="en-US" sz="2200" dirty="0"/>
              <a:t>What if we forget to close a file? There is a solution to make sure Python </a:t>
            </a:r>
            <a:r>
              <a:rPr lang="en-US" sz="2200" b="1" dirty="0"/>
              <a:t>automatically closes the file</a:t>
            </a:r>
            <a:r>
              <a:rPr lang="en-US" sz="2200" dirty="0"/>
              <a:t>: the 'with' statement. It is also a more efficient way to write code</a:t>
            </a:r>
            <a:endParaRPr lang="en-US" sz="2200" b="1" dirty="0"/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The 'with' statement: Example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868550-931E-4F95-84D4-C6C9605A16F9}"/>
              </a:ext>
            </a:extLst>
          </p:cNvPr>
          <p:cNvSpPr/>
          <p:nvPr/>
        </p:nvSpPr>
        <p:spPr>
          <a:xfrm>
            <a:off x="0" y="2619413"/>
            <a:ext cx="12192000" cy="3835015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FC8128A0-5E49-4745-97D3-2CEACE52A69F}"/>
              </a:ext>
            </a:extLst>
          </p:cNvPr>
          <p:cNvSpPr txBox="1"/>
          <p:nvPr/>
        </p:nvSpPr>
        <p:spPr>
          <a:xfrm>
            <a:off x="1021958" y="3188681"/>
            <a:ext cx="3436890" cy="313932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 open the file</a:t>
            </a:r>
          </a:p>
          <a:p>
            <a:r>
              <a:rPr lang="en-US" dirty="0" err="1"/>
              <a:t>stringfile</a:t>
            </a:r>
            <a:r>
              <a:rPr lang="en-US" dirty="0"/>
              <a:t> = open('text.txt')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# read the file</a:t>
            </a:r>
          </a:p>
          <a:p>
            <a:r>
              <a:rPr lang="en-US" dirty="0"/>
              <a:t>data = </a:t>
            </a:r>
            <a:r>
              <a:rPr lang="en-US" dirty="0" err="1"/>
              <a:t>stringfile.read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stringfile.close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# print the data</a:t>
            </a:r>
          </a:p>
          <a:p>
            <a:r>
              <a:rPr lang="en-US" dirty="0"/>
              <a:t>print(data)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5E531A-9E01-40DC-A0CB-625CD19ED1B0}"/>
              </a:ext>
            </a:extLst>
          </p:cNvPr>
          <p:cNvSpPr txBox="1"/>
          <p:nvPr/>
        </p:nvSpPr>
        <p:spPr>
          <a:xfrm>
            <a:off x="921290" y="2819349"/>
            <a:ext cx="187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w/o “with”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E190AD4B-7404-45CC-A433-ED4A9721101A}"/>
              </a:ext>
            </a:extLst>
          </p:cNvPr>
          <p:cNvSpPr txBox="1"/>
          <p:nvPr/>
        </p:nvSpPr>
        <p:spPr>
          <a:xfrm>
            <a:off x="5683899" y="3188681"/>
            <a:ext cx="5213400" cy="1754326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 open the file</a:t>
            </a:r>
          </a:p>
          <a:p>
            <a:r>
              <a:rPr lang="en-US" dirty="0"/>
              <a:t>with open('text.txt') as </a:t>
            </a:r>
            <a:r>
              <a:rPr lang="en-US" dirty="0" err="1"/>
              <a:t>stringfile</a:t>
            </a:r>
            <a:r>
              <a:rPr lang="en-US" dirty="0"/>
              <a:t>:</a:t>
            </a:r>
          </a:p>
          <a:p>
            <a:r>
              <a:rPr lang="en-US" dirty="0"/>
              <a:t>    # read the file</a:t>
            </a:r>
          </a:p>
          <a:p>
            <a:r>
              <a:rPr lang="en-US" dirty="0"/>
              <a:t>    data = </a:t>
            </a:r>
            <a:r>
              <a:rPr lang="en-US" dirty="0" err="1"/>
              <a:t>stringfile.read</a:t>
            </a:r>
            <a:r>
              <a:rPr lang="en-US" dirty="0"/>
              <a:t>()</a:t>
            </a:r>
          </a:p>
          <a:p>
            <a:r>
              <a:rPr lang="en-US" dirty="0"/>
              <a:t>    # print the data</a:t>
            </a:r>
          </a:p>
          <a:p>
            <a:r>
              <a:rPr lang="en-US" dirty="0"/>
              <a:t>    print(data)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337BFE-5B6A-49BE-AF3E-A6E6C4BE2933}"/>
              </a:ext>
            </a:extLst>
          </p:cNvPr>
          <p:cNvSpPr txBox="1"/>
          <p:nvPr/>
        </p:nvSpPr>
        <p:spPr>
          <a:xfrm>
            <a:off x="5603745" y="2791833"/>
            <a:ext cx="187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w/ 'with' version</a:t>
            </a:r>
          </a:p>
        </p:txBody>
      </p:sp>
    </p:spTree>
    <p:extLst>
      <p:ext uri="{BB962C8B-B14F-4D97-AF65-F5344CB8AC3E}">
        <p14:creationId xmlns:p14="http://schemas.microsoft.com/office/powerpoint/2010/main" val="9744957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642113" cy="4351338"/>
          </a:xfrm>
        </p:spPr>
        <p:txBody>
          <a:bodyPr>
            <a:noAutofit/>
          </a:bodyPr>
          <a:lstStyle/>
          <a:p>
            <a:r>
              <a:rPr lang="en-US" sz="2200" dirty="0"/>
              <a:t>What if we forget to close a file? There is a solution to make sure Python </a:t>
            </a:r>
            <a:r>
              <a:rPr lang="en-US" sz="2200" b="1" dirty="0"/>
              <a:t>automatically closes the file</a:t>
            </a:r>
            <a:r>
              <a:rPr lang="en-US" sz="2200" dirty="0"/>
              <a:t>: the 'with' statement. It is also a more efficient way to write code</a:t>
            </a:r>
            <a:endParaRPr lang="en-US" sz="2200" b="1" dirty="0"/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The 'with' statement: Example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868550-931E-4F95-84D4-C6C9605A16F9}"/>
              </a:ext>
            </a:extLst>
          </p:cNvPr>
          <p:cNvSpPr/>
          <p:nvPr/>
        </p:nvSpPr>
        <p:spPr>
          <a:xfrm>
            <a:off x="0" y="2619413"/>
            <a:ext cx="12192000" cy="3835015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FC8128A0-5E49-4745-97D3-2CEACE52A69F}"/>
              </a:ext>
            </a:extLst>
          </p:cNvPr>
          <p:cNvSpPr txBox="1"/>
          <p:nvPr/>
        </p:nvSpPr>
        <p:spPr>
          <a:xfrm>
            <a:off x="1021958" y="3188681"/>
            <a:ext cx="4028214" cy="313932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 open the file</a:t>
            </a:r>
          </a:p>
          <a:p>
            <a:r>
              <a:rPr lang="en-US" dirty="0" err="1"/>
              <a:t>stringfile</a:t>
            </a:r>
            <a:r>
              <a:rPr lang="en-US" dirty="0"/>
              <a:t> = open('text.txt', 'a+')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# write to the file:</a:t>
            </a:r>
          </a:p>
          <a:p>
            <a:r>
              <a:rPr lang="en-US" dirty="0" err="1"/>
              <a:t>stringfile.write</a:t>
            </a:r>
            <a:r>
              <a:rPr lang="en-US" dirty="0"/>
              <a:t>('Let's see if this works')</a:t>
            </a:r>
          </a:p>
          <a:p>
            <a:endParaRPr lang="en-US" dirty="0"/>
          </a:p>
          <a:p>
            <a:r>
              <a:rPr lang="en-US" dirty="0"/>
              <a:t># read the file</a:t>
            </a:r>
          </a:p>
          <a:p>
            <a:r>
              <a:rPr lang="en-US" dirty="0"/>
              <a:t>data = </a:t>
            </a:r>
            <a:r>
              <a:rPr lang="en-US" dirty="0" err="1"/>
              <a:t>stringfile.read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stringfile.close</a:t>
            </a:r>
            <a:r>
              <a:rPr lang="en-US" dirty="0"/>
              <a:t>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5E531A-9E01-40DC-A0CB-625CD19ED1B0}"/>
              </a:ext>
            </a:extLst>
          </p:cNvPr>
          <p:cNvSpPr txBox="1"/>
          <p:nvPr/>
        </p:nvSpPr>
        <p:spPr>
          <a:xfrm>
            <a:off x="921289" y="2819349"/>
            <a:ext cx="362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w/o “with” + write()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E190AD4B-7404-45CC-A433-ED4A9721101A}"/>
              </a:ext>
            </a:extLst>
          </p:cNvPr>
          <p:cNvSpPr txBox="1"/>
          <p:nvPr/>
        </p:nvSpPr>
        <p:spPr>
          <a:xfrm>
            <a:off x="5683899" y="3188681"/>
            <a:ext cx="5213400" cy="1754326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 open the file</a:t>
            </a:r>
          </a:p>
          <a:p>
            <a:r>
              <a:rPr lang="en-US" dirty="0"/>
              <a:t>with open('text.txt', 'a+') as </a:t>
            </a:r>
            <a:r>
              <a:rPr lang="en-US" dirty="0" err="1"/>
              <a:t>stringfile</a:t>
            </a:r>
            <a:r>
              <a:rPr lang="en-US" dirty="0"/>
              <a:t>:</a:t>
            </a:r>
          </a:p>
          <a:p>
            <a:r>
              <a:rPr lang="en-US" dirty="0"/>
              <a:t>    # write to the file</a:t>
            </a:r>
          </a:p>
          <a:p>
            <a:r>
              <a:rPr lang="en-US" dirty="0"/>
              <a:t>    </a:t>
            </a:r>
            <a:r>
              <a:rPr lang="en-US" dirty="0" err="1"/>
              <a:t>stringfile.write</a:t>
            </a:r>
            <a:r>
              <a:rPr lang="en-US" dirty="0"/>
              <a:t>('Let's see if this works')</a:t>
            </a:r>
          </a:p>
          <a:p>
            <a:r>
              <a:rPr lang="en-US" dirty="0"/>
              <a:t>    # read the file</a:t>
            </a:r>
          </a:p>
          <a:p>
            <a:r>
              <a:rPr lang="en-US" dirty="0"/>
              <a:t>    data = </a:t>
            </a:r>
            <a:r>
              <a:rPr lang="en-US" dirty="0" err="1"/>
              <a:t>stringfile.read</a:t>
            </a:r>
            <a:r>
              <a:rPr lang="en-US" dirty="0"/>
              <a:t>()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337BFE-5B6A-49BE-AF3E-A6E6C4BE2933}"/>
              </a:ext>
            </a:extLst>
          </p:cNvPr>
          <p:cNvSpPr txBox="1"/>
          <p:nvPr/>
        </p:nvSpPr>
        <p:spPr>
          <a:xfrm>
            <a:off x="5603745" y="2791833"/>
            <a:ext cx="343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w/ 'with' version + write()</a:t>
            </a:r>
          </a:p>
        </p:txBody>
      </p:sp>
    </p:spTree>
    <p:extLst>
      <p:ext uri="{BB962C8B-B14F-4D97-AF65-F5344CB8AC3E}">
        <p14:creationId xmlns:p14="http://schemas.microsoft.com/office/powerpoint/2010/main" val="1340290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642113" cy="4351338"/>
          </a:xfrm>
        </p:spPr>
        <p:txBody>
          <a:bodyPr>
            <a:noAutofit/>
          </a:bodyPr>
          <a:lstStyle/>
          <a:p>
            <a:r>
              <a:rPr lang="en-US" sz="2200" dirty="0"/>
              <a:t>What if we forget to close a file? There is a solution to make sure Python </a:t>
            </a:r>
            <a:r>
              <a:rPr lang="en-US" sz="2200" b="1" dirty="0"/>
              <a:t>automatically closes the file</a:t>
            </a:r>
            <a:r>
              <a:rPr lang="en-US" sz="2200" dirty="0"/>
              <a:t>: the 'with' statement. It is also a more efficient way to write code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The 'with' statement: Example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868550-931E-4F95-84D4-C6C9605A16F9}"/>
              </a:ext>
            </a:extLst>
          </p:cNvPr>
          <p:cNvSpPr/>
          <p:nvPr/>
        </p:nvSpPr>
        <p:spPr>
          <a:xfrm>
            <a:off x="0" y="2619413"/>
            <a:ext cx="12192000" cy="4066613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5E531A-9E01-40DC-A0CB-625CD19ED1B0}"/>
              </a:ext>
            </a:extLst>
          </p:cNvPr>
          <p:cNvSpPr txBox="1"/>
          <p:nvPr/>
        </p:nvSpPr>
        <p:spPr>
          <a:xfrm>
            <a:off x="921289" y="2819349"/>
            <a:ext cx="338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w/o “with” + </a:t>
            </a:r>
            <a:r>
              <a:rPr lang="en-US" dirty="0" err="1">
                <a:highlight>
                  <a:srgbClr val="FFFF00"/>
                </a:highlight>
              </a:rPr>
              <a:t>csv.writer</a:t>
            </a:r>
            <a:r>
              <a:rPr lang="en-US" dirty="0">
                <a:highlight>
                  <a:srgbClr val="FFFF00"/>
                </a:highlight>
              </a:rPr>
              <a:t>()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E190AD4B-7404-45CC-A433-ED4A9721101A}"/>
              </a:ext>
            </a:extLst>
          </p:cNvPr>
          <p:cNvSpPr txBox="1"/>
          <p:nvPr/>
        </p:nvSpPr>
        <p:spPr>
          <a:xfrm>
            <a:off x="5683899" y="3180292"/>
            <a:ext cx="5213400" cy="313932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import csv</a:t>
            </a:r>
          </a:p>
          <a:p>
            <a:endParaRPr lang="en-US" dirty="0"/>
          </a:p>
          <a:p>
            <a:r>
              <a:rPr lang="en-US" dirty="0"/>
              <a:t># open the file</a:t>
            </a:r>
          </a:p>
          <a:p>
            <a:r>
              <a:rPr lang="en-US" dirty="0"/>
              <a:t>with open('seeds.csv', 'a+', newline = '') as </a:t>
            </a:r>
            <a:r>
              <a:rPr lang="en-US" dirty="0" err="1"/>
              <a:t>csvfile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    # write to the file</a:t>
            </a:r>
          </a:p>
          <a:p>
            <a:r>
              <a:rPr lang="en-US" dirty="0"/>
              <a:t>    data = </a:t>
            </a:r>
            <a:r>
              <a:rPr lang="en-US" dirty="0" err="1"/>
              <a:t>csv.writer</a:t>
            </a:r>
            <a:r>
              <a:rPr lang="en-US" dirty="0"/>
              <a:t>(</a:t>
            </a:r>
            <a:r>
              <a:rPr lang="en-US" dirty="0" err="1"/>
              <a:t>csvfile</a:t>
            </a:r>
            <a:r>
              <a:rPr lang="en-US" dirty="0"/>
              <a:t>)</a:t>
            </a:r>
          </a:p>
          <a:p>
            <a:r>
              <a:rPr lang="en-US" dirty="0"/>
              <a:t>    </a:t>
            </a:r>
            <a:r>
              <a:rPr lang="en-US" dirty="0" err="1"/>
              <a:t>data.writerow</a:t>
            </a:r>
            <a:r>
              <a:rPr lang="en-US" dirty="0"/>
              <a:t>(['2', 'Conv', '55', '10', '2018'])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337BFE-5B6A-49BE-AF3E-A6E6C4BE2933}"/>
              </a:ext>
            </a:extLst>
          </p:cNvPr>
          <p:cNvSpPr txBox="1"/>
          <p:nvPr/>
        </p:nvSpPr>
        <p:spPr>
          <a:xfrm>
            <a:off x="5603745" y="2791833"/>
            <a:ext cx="343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w/ 'with' version + </a:t>
            </a:r>
            <a:r>
              <a:rPr lang="en-US" dirty="0" err="1">
                <a:highlight>
                  <a:srgbClr val="FFFF00"/>
                </a:highlight>
              </a:rPr>
              <a:t>csv.writer</a:t>
            </a:r>
            <a:r>
              <a:rPr lang="en-US" dirty="0">
                <a:highlight>
                  <a:srgbClr val="FFFF00"/>
                </a:highlight>
              </a:rPr>
              <a:t>()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0A228903-49F8-436A-B29F-5E69A600D324}"/>
              </a:ext>
            </a:extLst>
          </p:cNvPr>
          <p:cNvSpPr txBox="1"/>
          <p:nvPr/>
        </p:nvSpPr>
        <p:spPr>
          <a:xfrm>
            <a:off x="969574" y="3177943"/>
            <a:ext cx="4682557" cy="3139321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import csv</a:t>
            </a:r>
          </a:p>
          <a:p>
            <a:endParaRPr lang="en-US" dirty="0"/>
          </a:p>
          <a:p>
            <a:r>
              <a:rPr lang="en-US" dirty="0"/>
              <a:t># open the file</a:t>
            </a:r>
          </a:p>
          <a:p>
            <a:r>
              <a:rPr lang="en-US" dirty="0" err="1"/>
              <a:t>csvfile</a:t>
            </a:r>
            <a:r>
              <a:rPr lang="en-US" dirty="0"/>
              <a:t> = open(</a:t>
            </a:r>
            <a:r>
              <a:rPr lang="en-US" i="1" dirty="0"/>
              <a:t>'seeds.csv', 'a+', newline = '')</a:t>
            </a:r>
          </a:p>
          <a:p>
            <a:endParaRPr lang="en-US" dirty="0"/>
          </a:p>
          <a:p>
            <a:r>
              <a:rPr lang="en-US" dirty="0"/>
              <a:t># write to the file</a:t>
            </a:r>
          </a:p>
          <a:p>
            <a:r>
              <a:rPr lang="en-US" dirty="0"/>
              <a:t>data = </a:t>
            </a:r>
            <a:r>
              <a:rPr lang="en-US" b="1" dirty="0" err="1"/>
              <a:t>csv.writer</a:t>
            </a:r>
            <a:r>
              <a:rPr lang="en-US" dirty="0"/>
              <a:t>(</a:t>
            </a:r>
            <a:r>
              <a:rPr lang="en-US" dirty="0" err="1"/>
              <a:t>csvfile</a:t>
            </a:r>
            <a:r>
              <a:rPr lang="en-US" dirty="0"/>
              <a:t>)</a:t>
            </a:r>
            <a:endParaRPr lang="en-US" i="1" dirty="0"/>
          </a:p>
          <a:p>
            <a:r>
              <a:rPr lang="en-US" dirty="0" err="1"/>
              <a:t>data.writerow</a:t>
            </a:r>
            <a:r>
              <a:rPr lang="en-US" dirty="0"/>
              <a:t> (['2', 'Conv', '55', '10', '2018'])</a:t>
            </a:r>
          </a:p>
          <a:p>
            <a:endParaRPr lang="en-US" dirty="0"/>
          </a:p>
          <a:p>
            <a:r>
              <a:rPr lang="en-US" dirty="0"/>
              <a:t># close the file</a:t>
            </a:r>
          </a:p>
          <a:p>
            <a:r>
              <a:rPr lang="en-US" dirty="0" err="1"/>
              <a:t>csvfile.close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731047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1212564" cy="4351338"/>
          </a:xfrm>
        </p:spPr>
        <p:txBody>
          <a:bodyPr>
            <a:noAutofit/>
          </a:bodyPr>
          <a:lstStyle/>
          <a:p>
            <a:r>
              <a:rPr lang="en-US" sz="2200" dirty="0"/>
              <a:t>Python comes with the </a:t>
            </a:r>
            <a:r>
              <a:rPr lang="en-US" sz="2200" b="1" dirty="0"/>
              <a:t>OS module</a:t>
            </a:r>
            <a:r>
              <a:rPr lang="en-US" sz="2200" dirty="0"/>
              <a:t> that allows your programs to interact with the files in your computer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Interacting with the file system</a:t>
            </a:r>
          </a:p>
        </p:txBody>
      </p:sp>
    </p:spTree>
    <p:extLst>
      <p:ext uri="{BB962C8B-B14F-4D97-AF65-F5344CB8AC3E}">
        <p14:creationId xmlns:p14="http://schemas.microsoft.com/office/powerpoint/2010/main" val="42095158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1212564" cy="4351338"/>
          </a:xfrm>
        </p:spPr>
        <p:txBody>
          <a:bodyPr>
            <a:noAutofit/>
          </a:bodyPr>
          <a:lstStyle/>
          <a:p>
            <a:r>
              <a:rPr lang="en-US" sz="2200" dirty="0"/>
              <a:t>Python comes with the </a:t>
            </a:r>
            <a:r>
              <a:rPr lang="en-US" sz="2200" b="1" dirty="0"/>
              <a:t>OS module</a:t>
            </a:r>
            <a:r>
              <a:rPr lang="en-US" sz="2200" dirty="0"/>
              <a:t> that allows your programs to interact with the files in your computer</a:t>
            </a:r>
          </a:p>
          <a:p>
            <a:endParaRPr lang="en-US" sz="2200" dirty="0"/>
          </a:p>
          <a:p>
            <a:r>
              <a:rPr lang="en-US" sz="2200" b="1" dirty="0"/>
              <a:t>File systems: </a:t>
            </a:r>
            <a:r>
              <a:rPr lang="en-US" sz="2200" dirty="0"/>
              <a:t>The computer drive is organized in a hierarchical structure of files and directories</a:t>
            </a:r>
          </a:p>
          <a:p>
            <a:pPr lvl="1"/>
            <a:r>
              <a:rPr lang="en-US" sz="1800" i="1" dirty="0"/>
              <a:t>Files</a:t>
            </a:r>
            <a:r>
              <a:rPr lang="en-US" sz="1800" dirty="0"/>
              <a:t>: contain information (e.g. txt, csv files)</a:t>
            </a:r>
          </a:p>
          <a:p>
            <a:pPr lvl="1"/>
            <a:r>
              <a:rPr lang="en-US" sz="1800" i="1" dirty="0"/>
              <a:t>Directories</a:t>
            </a:r>
            <a:r>
              <a:rPr lang="en-US" sz="1800" dirty="0"/>
              <a:t>: these contain files and directories inside of them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Interacting with the file system</a:t>
            </a:r>
          </a:p>
        </p:txBody>
      </p:sp>
    </p:spTree>
    <p:extLst>
      <p:ext uri="{BB962C8B-B14F-4D97-AF65-F5344CB8AC3E}">
        <p14:creationId xmlns:p14="http://schemas.microsoft.com/office/powerpoint/2010/main" val="1308392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7675881" cy="4351338"/>
          </a:xfrm>
        </p:spPr>
        <p:txBody>
          <a:bodyPr>
            <a:noAutofit/>
          </a:bodyPr>
          <a:lstStyle/>
          <a:p>
            <a:r>
              <a:rPr lang="en-US" sz="2200" dirty="0"/>
              <a:t>Version control </a:t>
            </a:r>
          </a:p>
          <a:p>
            <a:r>
              <a:rPr lang="en-US" sz="2200" dirty="0"/>
              <a:t>Reading (Input)</a:t>
            </a:r>
          </a:p>
          <a:p>
            <a:r>
              <a:rPr lang="en-US" sz="2200" dirty="0"/>
              <a:t>Writing (Output)</a:t>
            </a:r>
          </a:p>
          <a:p>
            <a:r>
              <a:rPr lang="en-US" sz="2200" dirty="0"/>
              <a:t>The 'with' statement</a:t>
            </a:r>
          </a:p>
          <a:p>
            <a:r>
              <a:rPr lang="en-US" sz="2200" dirty="0"/>
              <a:t>Interacting with the file systems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Chapter 12: IO Files</a:t>
            </a:r>
          </a:p>
        </p:txBody>
      </p:sp>
    </p:spTree>
    <p:extLst>
      <p:ext uri="{BB962C8B-B14F-4D97-AF65-F5344CB8AC3E}">
        <p14:creationId xmlns:p14="http://schemas.microsoft.com/office/powerpoint/2010/main" val="31551016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1212564" cy="4351338"/>
          </a:xfrm>
        </p:spPr>
        <p:txBody>
          <a:bodyPr>
            <a:noAutofit/>
          </a:bodyPr>
          <a:lstStyle/>
          <a:p>
            <a:r>
              <a:rPr lang="en-US" sz="2200" dirty="0"/>
              <a:t>Python comes with the </a:t>
            </a:r>
            <a:r>
              <a:rPr lang="en-US" sz="2200" b="1" dirty="0"/>
              <a:t>OS module</a:t>
            </a:r>
            <a:r>
              <a:rPr lang="en-US" sz="2200" dirty="0"/>
              <a:t> that allows your programs to interact with the files in your computer</a:t>
            </a:r>
          </a:p>
          <a:p>
            <a:endParaRPr lang="en-US" sz="2200" dirty="0"/>
          </a:p>
          <a:p>
            <a:r>
              <a:rPr lang="en-US" sz="2200" b="1" dirty="0"/>
              <a:t>File systems: </a:t>
            </a:r>
            <a:r>
              <a:rPr lang="en-US" sz="2200" dirty="0"/>
              <a:t>The computer drive is organized in a hierarchical structure of files and directories</a:t>
            </a:r>
          </a:p>
          <a:p>
            <a:pPr lvl="1"/>
            <a:r>
              <a:rPr lang="en-US" sz="1800" i="1" dirty="0"/>
              <a:t>Files</a:t>
            </a:r>
            <a:r>
              <a:rPr lang="en-US" sz="1800" dirty="0"/>
              <a:t>: contain information (e.g. txt, csv files)</a:t>
            </a:r>
          </a:p>
          <a:p>
            <a:pPr lvl="1"/>
            <a:r>
              <a:rPr lang="en-US" sz="1800" i="1" dirty="0"/>
              <a:t>Directories</a:t>
            </a:r>
            <a:r>
              <a:rPr lang="en-US" sz="1800" dirty="0"/>
              <a:t>: these contain files and directories inside of them</a:t>
            </a:r>
          </a:p>
          <a:p>
            <a:pPr lvl="1"/>
            <a:endParaRPr lang="en-US" sz="1800" dirty="0"/>
          </a:p>
          <a:p>
            <a:r>
              <a:rPr lang="en-US" sz="2200" b="1" dirty="0"/>
              <a:t>Absolute and relative file paths</a:t>
            </a:r>
            <a:r>
              <a:rPr lang="en-US" sz="2200" dirty="0"/>
              <a:t>:</a:t>
            </a:r>
          </a:p>
          <a:p>
            <a:pPr lvl="1"/>
            <a:r>
              <a:rPr lang="en-US" sz="1800" dirty="0"/>
              <a:t>Absolute file paths are notated by a leading forward slash or </a:t>
            </a:r>
            <a:r>
              <a:rPr lang="en-US" sz="1800" b="1" dirty="0"/>
              <a:t>drive label</a:t>
            </a:r>
            <a:r>
              <a:rPr lang="en-US" sz="1800" dirty="0"/>
              <a:t>. Describes how to access a given file or directory starting from the root of the file system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Interacting with the file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1D16B-CCBE-4CF7-9955-A0B4521B17AD}"/>
              </a:ext>
            </a:extLst>
          </p:cNvPr>
          <p:cNvSpPr txBox="1"/>
          <p:nvPr/>
        </p:nvSpPr>
        <p:spPr>
          <a:xfrm>
            <a:off x="1505722" y="5151758"/>
            <a:ext cx="5507474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 Windows: </a:t>
            </a:r>
            <a:r>
              <a:rPr lang="en-US" dirty="0"/>
              <a:t>Z:\AAE875\EclipseWorkspace\ReadFiles\src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178589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1212564" cy="4351338"/>
          </a:xfrm>
        </p:spPr>
        <p:txBody>
          <a:bodyPr>
            <a:noAutofit/>
          </a:bodyPr>
          <a:lstStyle/>
          <a:p>
            <a:r>
              <a:rPr lang="en-US" sz="2200" dirty="0"/>
              <a:t>Python comes with the </a:t>
            </a:r>
            <a:r>
              <a:rPr lang="en-US" sz="2200" b="1" dirty="0"/>
              <a:t>OS module</a:t>
            </a:r>
            <a:r>
              <a:rPr lang="en-US" sz="2200" dirty="0"/>
              <a:t> that allows your programs to interact with the files in your computer</a:t>
            </a:r>
          </a:p>
          <a:p>
            <a:endParaRPr lang="en-US" sz="2200" dirty="0"/>
          </a:p>
          <a:p>
            <a:r>
              <a:rPr lang="en-US" sz="2200" b="1" dirty="0"/>
              <a:t>File systems: </a:t>
            </a:r>
            <a:r>
              <a:rPr lang="en-US" sz="2200" dirty="0"/>
              <a:t>The computer drive is organized in a hierarchical structure of files and directories</a:t>
            </a:r>
          </a:p>
          <a:p>
            <a:pPr lvl="1"/>
            <a:r>
              <a:rPr lang="en-US" sz="1800" i="1" dirty="0"/>
              <a:t>Files</a:t>
            </a:r>
            <a:r>
              <a:rPr lang="en-US" sz="1800" dirty="0"/>
              <a:t>: contain information (e.g. txt, csv files)</a:t>
            </a:r>
          </a:p>
          <a:p>
            <a:pPr lvl="1"/>
            <a:r>
              <a:rPr lang="en-US" sz="1800" i="1" dirty="0"/>
              <a:t>Directories</a:t>
            </a:r>
            <a:r>
              <a:rPr lang="en-US" sz="1800" dirty="0"/>
              <a:t>: these contain files and directories inside of them</a:t>
            </a:r>
          </a:p>
          <a:p>
            <a:pPr lvl="1"/>
            <a:endParaRPr lang="en-US" sz="1800" dirty="0"/>
          </a:p>
          <a:p>
            <a:r>
              <a:rPr lang="en-US" sz="2200" b="1" dirty="0"/>
              <a:t>Absolute and relative file paths</a:t>
            </a:r>
            <a:r>
              <a:rPr lang="en-US" sz="2200" dirty="0"/>
              <a:t>:</a:t>
            </a:r>
          </a:p>
          <a:p>
            <a:pPr lvl="1"/>
            <a:r>
              <a:rPr lang="en-US" sz="1800" dirty="0"/>
              <a:t>Absolute file paths are notated by a leading forward slash or drive label. Describes how to access a given file or directory starting from the root of the file system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Relative file paths are notated by a lack of leading forward slash. A relative file path is interpreted from the perspective of your current working directory (</a:t>
            </a:r>
            <a:r>
              <a:rPr lang="en-US" sz="1800" dirty="0" err="1"/>
              <a:t>cwd</a:t>
            </a:r>
            <a:r>
              <a:rPr lang="en-US" sz="1800" dirty="0"/>
              <a:t>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Interacting with the file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8B711E-2BBC-4DAC-B502-82A3A8FB845B}"/>
              </a:ext>
            </a:extLst>
          </p:cNvPr>
          <p:cNvSpPr txBox="1"/>
          <p:nvPr/>
        </p:nvSpPr>
        <p:spPr>
          <a:xfrm>
            <a:off x="1505722" y="6329101"/>
            <a:ext cx="5507474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 Windows: </a:t>
            </a:r>
            <a:r>
              <a:rPr lang="en-US" dirty="0" err="1"/>
              <a:t>src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F8074-481A-4E54-90C4-42A76BD0D924}"/>
              </a:ext>
            </a:extLst>
          </p:cNvPr>
          <p:cNvSpPr txBox="1"/>
          <p:nvPr/>
        </p:nvSpPr>
        <p:spPr>
          <a:xfrm>
            <a:off x="1505722" y="5151758"/>
            <a:ext cx="5507474" cy="369332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 Windows: </a:t>
            </a:r>
            <a:r>
              <a:rPr lang="en-US" dirty="0"/>
              <a:t>Z:\AAE875\EclipseWorkspace\ReadFiles\src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00237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642113" cy="4351338"/>
          </a:xfrm>
        </p:spPr>
        <p:txBody>
          <a:bodyPr>
            <a:noAutofit/>
          </a:bodyPr>
          <a:lstStyle/>
          <a:p>
            <a:r>
              <a:rPr lang="en-US" sz="2200" dirty="0"/>
              <a:t>Python comes with the </a:t>
            </a:r>
            <a:r>
              <a:rPr lang="en-US" sz="2200" b="1" dirty="0"/>
              <a:t>OS module</a:t>
            </a:r>
            <a:r>
              <a:rPr lang="en-US" sz="2200" dirty="0"/>
              <a:t> that allows your programs to interact with the files in your computer</a:t>
            </a:r>
          </a:p>
          <a:p>
            <a:endParaRPr lang="en-US" sz="2200" dirty="0"/>
          </a:p>
          <a:p>
            <a:r>
              <a:rPr lang="en-US" sz="2200" dirty="0"/>
              <a:t>Why is this important?</a:t>
            </a:r>
          </a:p>
          <a:p>
            <a:pPr lvl="1"/>
            <a:r>
              <a:rPr lang="en-US" sz="1800" b="1" dirty="0"/>
              <a:t>Find/change </a:t>
            </a:r>
            <a:r>
              <a:rPr lang="en-US" sz="1800" dirty="0"/>
              <a:t>the </a:t>
            </a:r>
            <a:r>
              <a:rPr lang="en-US" sz="1800" b="1" dirty="0"/>
              <a:t>current</a:t>
            </a:r>
            <a:r>
              <a:rPr lang="en-US" sz="1800" dirty="0"/>
              <a:t> working </a:t>
            </a:r>
            <a:r>
              <a:rPr lang="en-US" sz="1800" b="1" dirty="0"/>
              <a:t>directory</a:t>
            </a:r>
          </a:p>
          <a:p>
            <a:pPr lvl="1"/>
            <a:r>
              <a:rPr lang="en-US" sz="1800" b="1" dirty="0"/>
              <a:t>Create/remove </a:t>
            </a:r>
            <a:r>
              <a:rPr lang="en-US" sz="1800" dirty="0"/>
              <a:t>files</a:t>
            </a:r>
            <a:endParaRPr lang="en-US" sz="1800" b="1" dirty="0"/>
          </a:p>
          <a:p>
            <a:pPr lvl="1"/>
            <a:r>
              <a:rPr lang="en-US" sz="1800" dirty="0"/>
              <a:t>Code </a:t>
            </a:r>
            <a:r>
              <a:rPr lang="en-US" sz="1800" b="1" dirty="0"/>
              <a:t>portability </a:t>
            </a:r>
            <a:r>
              <a:rPr lang="en-US" sz="1800" dirty="0"/>
              <a:t>across machines (Windows vs Mac paths)</a:t>
            </a:r>
          </a:p>
          <a:p>
            <a:pPr lvl="1"/>
            <a:r>
              <a:rPr lang="en-US" sz="1800" dirty="0"/>
              <a:t>To get the </a:t>
            </a:r>
            <a:r>
              <a:rPr lang="en-US" sz="1800" b="1" dirty="0"/>
              <a:t>size of a file</a:t>
            </a:r>
          </a:p>
          <a:p>
            <a:pPr lvl="1"/>
            <a:r>
              <a:rPr lang="en-US" sz="1800" b="1" dirty="0" err="1"/>
              <a:t>etc</a:t>
            </a:r>
            <a:endParaRPr lang="en-US" sz="18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Interacting with the file system</a:t>
            </a:r>
          </a:p>
        </p:txBody>
      </p:sp>
    </p:spTree>
    <p:extLst>
      <p:ext uri="{BB962C8B-B14F-4D97-AF65-F5344CB8AC3E}">
        <p14:creationId xmlns:p14="http://schemas.microsoft.com/office/powerpoint/2010/main" val="22277674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1313232" cy="4351338"/>
          </a:xfrm>
        </p:spPr>
        <p:txBody>
          <a:bodyPr>
            <a:noAutofit/>
          </a:bodyPr>
          <a:lstStyle/>
          <a:p>
            <a:r>
              <a:rPr lang="en-US" sz="2200" dirty="0"/>
              <a:t>What is the current working directory in Python?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How can you change the current working directory to Z:\AAE875\EclipseWorkspace\ReadFiles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Interacting with the file 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E4061F-7620-43B5-95E7-0173D2F9D970}"/>
              </a:ext>
            </a:extLst>
          </p:cNvPr>
          <p:cNvSpPr/>
          <p:nvPr/>
        </p:nvSpPr>
        <p:spPr>
          <a:xfrm>
            <a:off x="0" y="2289197"/>
            <a:ext cx="12192000" cy="1417129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C6C3A07F-D1BC-414E-9294-C780D7B2C90E}"/>
              </a:ext>
            </a:extLst>
          </p:cNvPr>
          <p:cNvSpPr txBox="1"/>
          <p:nvPr/>
        </p:nvSpPr>
        <p:spPr>
          <a:xfrm>
            <a:off x="1001342" y="2397598"/>
            <a:ext cx="4682557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import </a:t>
            </a:r>
            <a:r>
              <a:rPr lang="en-US" b="1" dirty="0" err="1"/>
              <a:t>os</a:t>
            </a:r>
            <a:endParaRPr lang="en-US" b="1" dirty="0"/>
          </a:p>
          <a:p>
            <a:endParaRPr lang="en-US" b="1" dirty="0"/>
          </a:p>
          <a:p>
            <a:r>
              <a:rPr lang="en-US" dirty="0"/>
              <a:t>print(</a:t>
            </a:r>
            <a:r>
              <a:rPr lang="en-US" dirty="0" err="1"/>
              <a:t>os.getcwd</a:t>
            </a:r>
            <a:r>
              <a:rPr lang="en-US" dirty="0"/>
              <a:t>())</a:t>
            </a:r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ADDA3A-1AFA-408D-8050-4438C237B340}"/>
              </a:ext>
            </a:extLst>
          </p:cNvPr>
          <p:cNvSpPr/>
          <p:nvPr/>
        </p:nvSpPr>
        <p:spPr>
          <a:xfrm>
            <a:off x="0" y="4966683"/>
            <a:ext cx="12192000" cy="1786455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381B06E9-64D4-4B5C-B6E9-630CBE775BEB}"/>
              </a:ext>
            </a:extLst>
          </p:cNvPr>
          <p:cNvSpPr txBox="1"/>
          <p:nvPr/>
        </p:nvSpPr>
        <p:spPr>
          <a:xfrm>
            <a:off x="1001342" y="5075084"/>
            <a:ext cx="6540361" cy="1477328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import </a:t>
            </a:r>
            <a:r>
              <a:rPr lang="en-US" b="1" dirty="0" err="1"/>
              <a:t>os</a:t>
            </a:r>
            <a:endParaRPr lang="en-US" b="1" dirty="0"/>
          </a:p>
          <a:p>
            <a:endParaRPr lang="en-US" b="1" dirty="0"/>
          </a:p>
          <a:p>
            <a:r>
              <a:rPr lang="en-US" dirty="0"/>
              <a:t>path = “Z:\AAE875\</a:t>
            </a:r>
            <a:r>
              <a:rPr lang="en-US" dirty="0" err="1"/>
              <a:t>EclipseWorkspace</a:t>
            </a:r>
            <a:r>
              <a:rPr lang="en-US" dirty="0"/>
              <a:t>\</a:t>
            </a:r>
            <a:r>
              <a:rPr lang="en-US" dirty="0" err="1"/>
              <a:t>ReadFiles</a:t>
            </a:r>
            <a:r>
              <a:rPr lang="en-US" dirty="0"/>
              <a:t>”</a:t>
            </a:r>
          </a:p>
          <a:p>
            <a:r>
              <a:rPr lang="en-US" dirty="0" err="1"/>
              <a:t>os.chdir</a:t>
            </a:r>
            <a:r>
              <a:rPr lang="en-US" dirty="0"/>
              <a:t>(path)</a:t>
            </a:r>
          </a:p>
          <a:p>
            <a:r>
              <a:rPr lang="en-US" dirty="0"/>
              <a:t>print(</a:t>
            </a:r>
            <a:r>
              <a:rPr lang="en-US" dirty="0" err="1"/>
              <a:t>os.getcwd</a:t>
            </a:r>
            <a:r>
              <a:rPr lang="en-US" dirty="0"/>
              <a:t>())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D61932FB-0850-4134-BE6D-4005AAA00322}"/>
              </a:ext>
            </a:extLst>
          </p:cNvPr>
          <p:cNvSpPr txBox="1"/>
          <p:nvPr/>
        </p:nvSpPr>
        <p:spPr>
          <a:xfrm>
            <a:off x="6017022" y="2397598"/>
            <a:ext cx="4682557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Z:\AAE875\EclipseWorkspace\ReadFiles\src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130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77F1E-C93E-484A-B7A1-9740F08C47A3}"/>
              </a:ext>
            </a:extLst>
          </p:cNvPr>
          <p:cNvSpPr txBox="1"/>
          <p:nvPr/>
        </p:nvSpPr>
        <p:spPr>
          <a:xfrm>
            <a:off x="828720" y="1876197"/>
            <a:ext cx="1055514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the CWD after the following code is run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FC5364-03A3-41DD-8B13-D883BF96F3DD}"/>
              </a:ext>
            </a:extLst>
          </p:cNvPr>
          <p:cNvSpPr txBox="1"/>
          <p:nvPr/>
        </p:nvSpPr>
        <p:spPr>
          <a:xfrm>
            <a:off x="931356" y="2620759"/>
            <a:ext cx="6393175" cy="1477328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import </a:t>
            </a:r>
            <a:r>
              <a:rPr lang="en-US" b="1" dirty="0" err="1"/>
              <a:t>os</a:t>
            </a:r>
            <a:endParaRPr lang="en-US" b="1" dirty="0"/>
          </a:p>
          <a:p>
            <a:endParaRPr lang="en-US" b="1" dirty="0"/>
          </a:p>
          <a:p>
            <a:r>
              <a:rPr lang="en-US" dirty="0"/>
              <a:t>path = “Z:\AAE875\”</a:t>
            </a:r>
          </a:p>
          <a:p>
            <a:r>
              <a:rPr lang="en-US" dirty="0" err="1"/>
              <a:t>os.chdir</a:t>
            </a:r>
            <a:r>
              <a:rPr lang="en-US" dirty="0"/>
              <a:t>(path)</a:t>
            </a:r>
          </a:p>
          <a:p>
            <a:r>
              <a:rPr lang="en-US" dirty="0"/>
              <a:t>print(</a:t>
            </a:r>
            <a:r>
              <a:rPr lang="en-US" dirty="0" err="1"/>
              <a:t>os.getcwd</a:t>
            </a:r>
            <a:r>
              <a:rPr lang="en-US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12408391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1170619" cy="4351338"/>
          </a:xfrm>
        </p:spPr>
        <p:txBody>
          <a:bodyPr>
            <a:noAutofit/>
          </a:bodyPr>
          <a:lstStyle/>
          <a:p>
            <a:r>
              <a:rPr lang="en-US" sz="2200" dirty="0"/>
              <a:t>How can you create another directory? CWD is 'Z:\AAE875\</a:t>
            </a:r>
            <a:r>
              <a:rPr lang="en-US" sz="2200" dirty="0" err="1"/>
              <a:t>EclipseWorkspace</a:t>
            </a:r>
            <a:r>
              <a:rPr lang="en-US" sz="2200" dirty="0"/>
              <a:t>\</a:t>
            </a:r>
            <a:r>
              <a:rPr lang="en-US" sz="2200" dirty="0" err="1"/>
              <a:t>ReadFiles</a:t>
            </a:r>
            <a:r>
              <a:rPr lang="en-US" sz="2200" dirty="0"/>
              <a:t>\</a:t>
            </a:r>
            <a:r>
              <a:rPr lang="en-US" sz="2200" dirty="0" err="1"/>
              <a:t>src</a:t>
            </a:r>
            <a:r>
              <a:rPr lang="en-US" sz="2200" dirty="0"/>
              <a:t>'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How can you delete </a:t>
            </a:r>
            <a:r>
              <a:rPr lang="en-US" sz="2200" i="1" dirty="0" err="1"/>
              <a:t>tempDir</a:t>
            </a:r>
            <a:r>
              <a:rPr lang="en-US" sz="2200" i="1" dirty="0"/>
              <a:t> </a:t>
            </a:r>
            <a:r>
              <a:rPr lang="en-US" sz="2200" dirty="0"/>
              <a:t>located in the </a:t>
            </a:r>
            <a:r>
              <a:rPr lang="en-US" sz="2200" dirty="0" err="1"/>
              <a:t>src</a:t>
            </a:r>
            <a:r>
              <a:rPr lang="en-US" sz="2200" dirty="0"/>
              <a:t> folder?</a:t>
            </a:r>
            <a:endParaRPr lang="en-US" sz="2200" i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Interacting with the file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ADDA3A-1AFA-408D-8050-4438C237B340}"/>
              </a:ext>
            </a:extLst>
          </p:cNvPr>
          <p:cNvSpPr/>
          <p:nvPr/>
        </p:nvSpPr>
        <p:spPr>
          <a:xfrm>
            <a:off x="0" y="2223483"/>
            <a:ext cx="12192000" cy="1786455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381B06E9-64D4-4B5C-B6E9-630CBE775BEB}"/>
              </a:ext>
            </a:extLst>
          </p:cNvPr>
          <p:cNvSpPr txBox="1"/>
          <p:nvPr/>
        </p:nvSpPr>
        <p:spPr>
          <a:xfrm>
            <a:off x="1001342" y="2331884"/>
            <a:ext cx="6540361" cy="1477328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import </a:t>
            </a:r>
            <a:r>
              <a:rPr lang="en-US" b="1" dirty="0" err="1"/>
              <a:t>os</a:t>
            </a:r>
            <a:endParaRPr lang="en-US" b="1" dirty="0"/>
          </a:p>
          <a:p>
            <a:r>
              <a:rPr lang="en-US" dirty="0"/>
              <a:t># creates </a:t>
            </a:r>
            <a:r>
              <a:rPr lang="en-US" dirty="0" err="1"/>
              <a:t>tempDir</a:t>
            </a:r>
            <a:r>
              <a:rPr lang="en-US" dirty="0"/>
              <a:t> in current (</a:t>
            </a:r>
            <a:r>
              <a:rPr lang="en-US" dirty="0" err="1"/>
              <a:t>src</a:t>
            </a:r>
            <a:r>
              <a:rPr lang="en-US" dirty="0"/>
              <a:t>) directory</a:t>
            </a:r>
          </a:p>
          <a:p>
            <a:r>
              <a:rPr lang="en-US" dirty="0" err="1"/>
              <a:t>os.mkdir</a:t>
            </a:r>
            <a:r>
              <a:rPr lang="en-US" dirty="0"/>
              <a:t>('</a:t>
            </a:r>
            <a:r>
              <a:rPr lang="en-US" dirty="0" err="1"/>
              <a:t>tempDir</a:t>
            </a:r>
            <a:r>
              <a:rPr lang="en-US" dirty="0"/>
              <a:t>')</a:t>
            </a:r>
          </a:p>
          <a:p>
            <a:r>
              <a:rPr lang="en-US" dirty="0"/>
              <a:t># creates </a:t>
            </a:r>
            <a:r>
              <a:rPr lang="en-US" dirty="0" err="1"/>
              <a:t>tempDir</a:t>
            </a:r>
            <a:r>
              <a:rPr lang="en-US" dirty="0"/>
              <a:t> in another (</a:t>
            </a:r>
            <a:r>
              <a:rPr lang="en-US" dirty="0" err="1"/>
              <a:t>ReadFiles</a:t>
            </a:r>
            <a:r>
              <a:rPr lang="en-US" dirty="0"/>
              <a:t>) directory</a:t>
            </a:r>
          </a:p>
          <a:p>
            <a:r>
              <a:rPr lang="en-US" dirty="0" err="1"/>
              <a:t>os.mkdir</a:t>
            </a:r>
            <a:r>
              <a:rPr lang="en-US" dirty="0"/>
              <a:t>('Z:\AAE875\EclipseWorkspace\</a:t>
            </a:r>
            <a:r>
              <a:rPr lang="en-US" dirty="0" err="1"/>
              <a:t>ReadFiles</a:t>
            </a:r>
            <a:r>
              <a:rPr lang="en-US" dirty="0"/>
              <a:t>\</a:t>
            </a:r>
            <a:r>
              <a:rPr lang="en-US" dirty="0" err="1"/>
              <a:t>tempDir</a:t>
            </a:r>
            <a:r>
              <a:rPr lang="en-US" b="1" dirty="0"/>
              <a:t>'</a:t>
            </a:r>
            <a:r>
              <a:rPr lang="en-US" dirty="0"/>
              <a:t>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0943C0-2D20-4E66-B6E7-BDE5B4ABDF9B}"/>
              </a:ext>
            </a:extLst>
          </p:cNvPr>
          <p:cNvCxnSpPr>
            <a:cxnSpLocks/>
          </p:cNvCxnSpPr>
          <p:nvPr/>
        </p:nvCxnSpPr>
        <p:spPr>
          <a:xfrm flipH="1">
            <a:off x="7357145" y="3036992"/>
            <a:ext cx="1929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5C351A-7C19-4494-B55B-CE92982F39B1}"/>
              </a:ext>
            </a:extLst>
          </p:cNvPr>
          <p:cNvCxnSpPr>
            <a:cxnSpLocks/>
          </p:cNvCxnSpPr>
          <p:nvPr/>
        </p:nvCxnSpPr>
        <p:spPr>
          <a:xfrm flipH="1">
            <a:off x="7357145" y="3634008"/>
            <a:ext cx="1929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A063DA7-EEF4-44CB-867A-3EB0A1920B91}"/>
              </a:ext>
            </a:extLst>
          </p:cNvPr>
          <p:cNvSpPr txBox="1"/>
          <p:nvPr/>
        </p:nvSpPr>
        <p:spPr>
          <a:xfrm>
            <a:off x="9538283" y="2860646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relative path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C8E3BA-3AEA-4FB6-B93C-30BA03FDE4C3}"/>
              </a:ext>
            </a:extLst>
          </p:cNvPr>
          <p:cNvSpPr txBox="1"/>
          <p:nvPr/>
        </p:nvSpPr>
        <p:spPr>
          <a:xfrm>
            <a:off x="9554805" y="3390560"/>
            <a:ext cx="203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absolute path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A7828A-A9E5-4510-B089-D62FCC95E84A}"/>
              </a:ext>
            </a:extLst>
          </p:cNvPr>
          <p:cNvSpPr/>
          <p:nvPr/>
        </p:nvSpPr>
        <p:spPr>
          <a:xfrm>
            <a:off x="0" y="4823447"/>
            <a:ext cx="12192000" cy="1786455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AD0013DC-F0D5-497D-B20B-79E07702BCE7}"/>
              </a:ext>
            </a:extLst>
          </p:cNvPr>
          <p:cNvSpPr txBox="1"/>
          <p:nvPr/>
        </p:nvSpPr>
        <p:spPr>
          <a:xfrm>
            <a:off x="1001342" y="4931848"/>
            <a:ext cx="6540361" cy="923330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import </a:t>
            </a:r>
            <a:r>
              <a:rPr lang="en-US" b="1" dirty="0" err="1"/>
              <a:t>os</a:t>
            </a:r>
            <a:endParaRPr lang="en-US" b="1" dirty="0"/>
          </a:p>
          <a:p>
            <a:r>
              <a:rPr lang="en-US" dirty="0"/>
              <a:t># delete </a:t>
            </a:r>
            <a:r>
              <a:rPr lang="en-US" dirty="0" err="1"/>
              <a:t>tempDir</a:t>
            </a:r>
            <a:r>
              <a:rPr lang="en-US" dirty="0"/>
              <a:t> in current (</a:t>
            </a:r>
            <a:r>
              <a:rPr lang="en-US" dirty="0" err="1"/>
              <a:t>src</a:t>
            </a:r>
            <a:r>
              <a:rPr lang="en-US" dirty="0"/>
              <a:t>) directory</a:t>
            </a:r>
          </a:p>
          <a:p>
            <a:r>
              <a:rPr lang="en-US" dirty="0" err="1"/>
              <a:t>os.rmdir</a:t>
            </a:r>
            <a:r>
              <a:rPr lang="en-US" dirty="0"/>
              <a:t>('</a:t>
            </a:r>
            <a:r>
              <a:rPr lang="en-US" dirty="0" err="1"/>
              <a:t>tempDir</a:t>
            </a:r>
            <a:r>
              <a:rPr lang="en-US" dirty="0"/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29880892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C8FB975E-C424-4EA7-A7FA-603AB84E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F4D131-1F7F-4287-AEFF-4D59258826A6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Top Hat Question # 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77F1E-C93E-484A-B7A1-9740F08C47A3}"/>
              </a:ext>
            </a:extLst>
          </p:cNvPr>
          <p:cNvSpPr txBox="1"/>
          <p:nvPr/>
        </p:nvSpPr>
        <p:spPr>
          <a:xfrm>
            <a:off x="828720" y="1876197"/>
            <a:ext cx="1055514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happens in the computer file system when the following code is run?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FC5364-03A3-41DD-8B13-D883BF96F3DD}"/>
              </a:ext>
            </a:extLst>
          </p:cNvPr>
          <p:cNvSpPr txBox="1"/>
          <p:nvPr/>
        </p:nvSpPr>
        <p:spPr>
          <a:xfrm>
            <a:off x="931356" y="2620759"/>
            <a:ext cx="6393175" cy="3970318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import </a:t>
            </a:r>
            <a:r>
              <a:rPr lang="en-US" b="1" dirty="0" err="1"/>
              <a:t>os</a:t>
            </a:r>
            <a:endParaRPr lang="en-US" b="1" dirty="0"/>
          </a:p>
          <a:p>
            <a:r>
              <a:rPr lang="en-US" b="1" dirty="0"/>
              <a:t>import datetime</a:t>
            </a:r>
          </a:p>
          <a:p>
            <a:endParaRPr lang="en-US" dirty="0"/>
          </a:p>
          <a:p>
            <a:r>
              <a:rPr lang="en-US" dirty="0" err="1"/>
              <a:t>curr_day</a:t>
            </a:r>
            <a:r>
              <a:rPr lang="en-US" dirty="0"/>
              <a:t> = </a:t>
            </a:r>
            <a:r>
              <a:rPr lang="en-US" dirty="0" err="1"/>
              <a:t>datetime.datetime.today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year = str(</a:t>
            </a:r>
            <a:r>
              <a:rPr lang="en-US" dirty="0" err="1"/>
              <a:t>curr_day.year</a:t>
            </a:r>
            <a:r>
              <a:rPr lang="en-US" dirty="0"/>
              <a:t>)</a:t>
            </a:r>
          </a:p>
          <a:p>
            <a:r>
              <a:rPr lang="en-US" dirty="0"/>
              <a:t>month = str(</a:t>
            </a:r>
            <a:r>
              <a:rPr lang="en-US" dirty="0" err="1"/>
              <a:t>curr_day.month</a:t>
            </a:r>
            <a:r>
              <a:rPr lang="en-US" dirty="0"/>
              <a:t>)</a:t>
            </a:r>
          </a:p>
          <a:p>
            <a:r>
              <a:rPr lang="en-US" dirty="0"/>
              <a:t>day = str(</a:t>
            </a:r>
            <a:r>
              <a:rPr lang="en-US" dirty="0" err="1"/>
              <a:t>curr_day.day</a:t>
            </a:r>
            <a:r>
              <a:rPr lang="en-US" dirty="0"/>
              <a:t>)</a:t>
            </a:r>
          </a:p>
          <a:p>
            <a:r>
              <a:rPr lang="en-US" dirty="0"/>
              <a:t>dot = </a:t>
            </a:r>
            <a:r>
              <a:rPr lang="en-US" i="1" dirty="0"/>
              <a:t>'.'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os.chdir</a:t>
            </a:r>
            <a:r>
              <a:rPr lang="en-US" dirty="0"/>
              <a:t>(</a:t>
            </a:r>
            <a:r>
              <a:rPr lang="en-US" i="1" dirty="0"/>
              <a:t>"Z:\AAE875\Eclipse Workspace")</a:t>
            </a:r>
          </a:p>
          <a:p>
            <a:r>
              <a:rPr lang="en-US" dirty="0"/>
              <a:t>print(</a:t>
            </a:r>
            <a:r>
              <a:rPr lang="en-US" dirty="0" err="1"/>
              <a:t>os.getcwd</a:t>
            </a:r>
            <a:r>
              <a:rPr lang="en-US" dirty="0"/>
              <a:t>())</a:t>
            </a:r>
          </a:p>
          <a:p>
            <a:r>
              <a:rPr lang="en-US" dirty="0" err="1"/>
              <a:t>dir</a:t>
            </a:r>
            <a:r>
              <a:rPr lang="en-US" dirty="0"/>
              <a:t> = year + dot + month + dot + day</a:t>
            </a:r>
          </a:p>
          <a:p>
            <a:r>
              <a:rPr lang="en-US" dirty="0" err="1"/>
              <a:t>os.mkdir</a:t>
            </a:r>
            <a:r>
              <a:rPr lang="en-US" dirty="0"/>
              <a:t>(</a:t>
            </a:r>
            <a:r>
              <a:rPr lang="en-US" dirty="0" err="1"/>
              <a:t>dir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4252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1170619" cy="4351338"/>
          </a:xfrm>
        </p:spPr>
        <p:txBody>
          <a:bodyPr>
            <a:noAutofit/>
          </a:bodyPr>
          <a:lstStyle/>
          <a:p>
            <a:r>
              <a:rPr lang="en-US" sz="2200" dirty="0"/>
              <a:t>How can you delete files (broadly speaking) in Python</a:t>
            </a:r>
          </a:p>
          <a:p>
            <a:pPr lvl="1"/>
            <a:r>
              <a:rPr lang="en-US" sz="1800" dirty="0" err="1"/>
              <a:t>os.remove</a:t>
            </a:r>
            <a:r>
              <a:rPr lang="en-US" sz="1800" dirty="0"/>
              <a:t>(path) will remove a file</a:t>
            </a:r>
          </a:p>
          <a:p>
            <a:pPr lvl="1"/>
            <a:r>
              <a:rPr lang="en-US" sz="1800" dirty="0" err="1"/>
              <a:t>os.rmdir</a:t>
            </a:r>
            <a:r>
              <a:rPr lang="en-US" sz="1800" dirty="0"/>
              <a:t>(path) will remove an empty directory</a:t>
            </a:r>
          </a:p>
          <a:p>
            <a:pPr lvl="1"/>
            <a:r>
              <a:rPr lang="en-US" sz="1800" dirty="0" err="1"/>
              <a:t>os.rmtree</a:t>
            </a:r>
            <a:r>
              <a:rPr lang="en-US" sz="1800" dirty="0"/>
              <a:t>(path) will remove a directory and all its contents</a:t>
            </a:r>
          </a:p>
          <a:p>
            <a:pPr lvl="1"/>
            <a:endParaRPr lang="en-US" sz="1800" dirty="0"/>
          </a:p>
          <a:p>
            <a:r>
              <a:rPr lang="en-US" sz="2200" b="1" dirty="0">
                <a:highlight>
                  <a:srgbClr val="FFFF00"/>
                </a:highlight>
              </a:rPr>
              <a:t>Note:</a:t>
            </a:r>
            <a:r>
              <a:rPr lang="en-US" sz="2200" b="1" dirty="0"/>
              <a:t> </a:t>
            </a:r>
            <a:r>
              <a:rPr lang="en-US" sz="2200" dirty="0"/>
              <a:t>once you run code with these commands the files are gone (unless you have initialized it with Git! 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Interacting with the file system</a:t>
            </a:r>
          </a:p>
        </p:txBody>
      </p:sp>
    </p:spTree>
    <p:extLst>
      <p:ext uri="{BB962C8B-B14F-4D97-AF65-F5344CB8AC3E}">
        <p14:creationId xmlns:p14="http://schemas.microsoft.com/office/powerpoint/2010/main" val="30881628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642113" cy="4351338"/>
          </a:xfrm>
        </p:spPr>
        <p:txBody>
          <a:bodyPr>
            <a:noAutofit/>
          </a:bodyPr>
          <a:lstStyle/>
          <a:p>
            <a:r>
              <a:rPr lang="en-US" sz="2200" dirty="0"/>
              <a:t>How can we make sure the same path is compatible on both Windows and Mac?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Interacting with the file 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E4061F-7620-43B5-95E7-0173D2F9D970}"/>
              </a:ext>
            </a:extLst>
          </p:cNvPr>
          <p:cNvSpPr/>
          <p:nvPr/>
        </p:nvSpPr>
        <p:spPr>
          <a:xfrm>
            <a:off x="0" y="2289197"/>
            <a:ext cx="12192000" cy="1417129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C6C3A07F-D1BC-414E-9294-C780D7B2C90E}"/>
              </a:ext>
            </a:extLst>
          </p:cNvPr>
          <p:cNvSpPr txBox="1"/>
          <p:nvPr/>
        </p:nvSpPr>
        <p:spPr>
          <a:xfrm>
            <a:off x="1001342" y="2397598"/>
            <a:ext cx="4682557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import </a:t>
            </a:r>
            <a:r>
              <a:rPr lang="en-US" b="1" dirty="0" err="1"/>
              <a:t>os</a:t>
            </a:r>
            <a:endParaRPr lang="en-US" b="1" dirty="0"/>
          </a:p>
          <a:p>
            <a:endParaRPr lang="en-US" b="1" dirty="0"/>
          </a:p>
          <a:p>
            <a:r>
              <a:rPr lang="en-US" dirty="0"/>
              <a:t>print(</a:t>
            </a:r>
            <a:r>
              <a:rPr lang="en-US" dirty="0" err="1"/>
              <a:t>os.getcwd</a:t>
            </a:r>
            <a:r>
              <a:rPr lang="en-US" dirty="0"/>
              <a:t>())</a:t>
            </a:r>
          </a:p>
          <a:p>
            <a:endParaRPr lang="en-US" dirty="0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87ED5CF-4B08-426D-88C4-A91948E1C73B}"/>
              </a:ext>
            </a:extLst>
          </p:cNvPr>
          <p:cNvSpPr txBox="1"/>
          <p:nvPr/>
        </p:nvSpPr>
        <p:spPr>
          <a:xfrm>
            <a:off x="5993828" y="2397596"/>
            <a:ext cx="4682557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 Windows:</a:t>
            </a:r>
          </a:p>
          <a:p>
            <a:endParaRPr lang="en-US" b="1" dirty="0"/>
          </a:p>
          <a:p>
            <a:r>
              <a:rPr lang="en-US" dirty="0"/>
              <a:t>Z:\AAE875\EclipseWorkspace\ReadFiles\src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490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642113" cy="4351338"/>
          </a:xfrm>
        </p:spPr>
        <p:txBody>
          <a:bodyPr>
            <a:noAutofit/>
          </a:bodyPr>
          <a:lstStyle/>
          <a:p>
            <a:r>
              <a:rPr lang="en-US" sz="2200" dirty="0"/>
              <a:t>How can we make sure the same path is compatible on both Windows and Mac?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Interacting with the file 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E4061F-7620-43B5-95E7-0173D2F9D970}"/>
              </a:ext>
            </a:extLst>
          </p:cNvPr>
          <p:cNvSpPr/>
          <p:nvPr/>
        </p:nvSpPr>
        <p:spPr>
          <a:xfrm>
            <a:off x="0" y="2289197"/>
            <a:ext cx="12192000" cy="1417129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C6C3A07F-D1BC-414E-9294-C780D7B2C90E}"/>
              </a:ext>
            </a:extLst>
          </p:cNvPr>
          <p:cNvSpPr txBox="1"/>
          <p:nvPr/>
        </p:nvSpPr>
        <p:spPr>
          <a:xfrm>
            <a:off x="1001342" y="2397598"/>
            <a:ext cx="4682557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import </a:t>
            </a:r>
            <a:r>
              <a:rPr lang="en-US" b="1" dirty="0" err="1"/>
              <a:t>os</a:t>
            </a:r>
            <a:endParaRPr lang="en-US" b="1" dirty="0"/>
          </a:p>
          <a:p>
            <a:endParaRPr lang="en-US" b="1" dirty="0"/>
          </a:p>
          <a:p>
            <a:r>
              <a:rPr lang="en-US" dirty="0"/>
              <a:t>print(</a:t>
            </a:r>
            <a:r>
              <a:rPr lang="en-US" dirty="0" err="1"/>
              <a:t>os.getcwd</a:t>
            </a:r>
            <a:r>
              <a:rPr lang="en-US" dirty="0"/>
              <a:t>())</a:t>
            </a:r>
          </a:p>
          <a:p>
            <a:endParaRPr lang="en-US" dirty="0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87ED5CF-4B08-426D-88C4-A91948E1C73B}"/>
              </a:ext>
            </a:extLst>
          </p:cNvPr>
          <p:cNvSpPr txBox="1"/>
          <p:nvPr/>
        </p:nvSpPr>
        <p:spPr>
          <a:xfrm>
            <a:off x="5993828" y="2397596"/>
            <a:ext cx="4682557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 Windows:</a:t>
            </a:r>
          </a:p>
          <a:p>
            <a:endParaRPr lang="en-US" b="1" dirty="0"/>
          </a:p>
          <a:p>
            <a:r>
              <a:rPr lang="en-US" dirty="0"/>
              <a:t>Z:\AAE875\EclipseWorkspace\ReadFiles\src</a:t>
            </a:r>
            <a:endParaRPr lang="en-US" b="1" dirty="0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325290-E5B9-4914-8A2D-4337C97F6C99}"/>
              </a:ext>
            </a:extLst>
          </p:cNvPr>
          <p:cNvSpPr/>
          <p:nvPr/>
        </p:nvSpPr>
        <p:spPr>
          <a:xfrm>
            <a:off x="0" y="4328735"/>
            <a:ext cx="12192000" cy="1417129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108F2B30-2255-40DF-BD76-F1BF01106273}"/>
              </a:ext>
            </a:extLst>
          </p:cNvPr>
          <p:cNvSpPr txBox="1"/>
          <p:nvPr/>
        </p:nvSpPr>
        <p:spPr>
          <a:xfrm>
            <a:off x="1001342" y="4437136"/>
            <a:ext cx="4682557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import </a:t>
            </a:r>
            <a:r>
              <a:rPr lang="en-US" b="1" dirty="0" err="1"/>
              <a:t>os</a:t>
            </a:r>
            <a:endParaRPr lang="en-US" b="1" dirty="0"/>
          </a:p>
          <a:p>
            <a:endParaRPr lang="en-US" b="1" dirty="0"/>
          </a:p>
          <a:p>
            <a:r>
              <a:rPr lang="en-US" dirty="0"/>
              <a:t>print(</a:t>
            </a:r>
            <a:r>
              <a:rPr lang="en-US" dirty="0" err="1"/>
              <a:t>os.getcwd</a:t>
            </a:r>
            <a:r>
              <a:rPr lang="en-US" dirty="0"/>
              <a:t>())</a:t>
            </a:r>
          </a:p>
          <a:p>
            <a:endParaRPr lang="en-US" dirty="0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E5BCB663-7569-4865-BD1B-3C907749BA7C}"/>
              </a:ext>
            </a:extLst>
          </p:cNvPr>
          <p:cNvSpPr txBox="1"/>
          <p:nvPr/>
        </p:nvSpPr>
        <p:spPr>
          <a:xfrm>
            <a:off x="5993828" y="4437134"/>
            <a:ext cx="4682557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 Mac:</a:t>
            </a:r>
          </a:p>
          <a:p>
            <a:endParaRPr lang="en-US" b="1" dirty="0"/>
          </a:p>
          <a:p>
            <a:r>
              <a:rPr lang="en-US" dirty="0"/>
              <a:t>home/AAE875/EclipseWorkspace/ReadFiles/src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79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05217" cy="4351338"/>
          </a:xfrm>
        </p:spPr>
        <p:txBody>
          <a:bodyPr>
            <a:noAutofit/>
          </a:bodyPr>
          <a:lstStyle/>
          <a:p>
            <a:r>
              <a:rPr lang="en-US" sz="2200" dirty="0"/>
              <a:t>Extremely important for project file management!</a:t>
            </a:r>
          </a:p>
          <a:p>
            <a:endParaRPr lang="en-US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5583735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642113" cy="4351338"/>
          </a:xfrm>
        </p:spPr>
        <p:txBody>
          <a:bodyPr>
            <a:noAutofit/>
          </a:bodyPr>
          <a:lstStyle/>
          <a:p>
            <a:r>
              <a:rPr lang="en-US" sz="2200" dirty="0"/>
              <a:t>How can we make sure the same path is compatible on both Windows and Mac?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The </a:t>
            </a:r>
            <a:r>
              <a:rPr lang="en-US" sz="2200" dirty="0" err="1"/>
              <a:t>os.path</a:t>
            </a:r>
            <a:r>
              <a:rPr lang="en-US" sz="2200" dirty="0"/>
              <a:t> module contains functions for handling file paths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Interacting with the file system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87ED5CF-4B08-426D-88C4-A91948E1C73B}"/>
              </a:ext>
            </a:extLst>
          </p:cNvPr>
          <p:cNvSpPr txBox="1"/>
          <p:nvPr/>
        </p:nvSpPr>
        <p:spPr>
          <a:xfrm>
            <a:off x="1001342" y="2364040"/>
            <a:ext cx="4682557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 Windows:</a:t>
            </a:r>
          </a:p>
          <a:p>
            <a:endParaRPr lang="en-US" b="1" dirty="0"/>
          </a:p>
          <a:p>
            <a:r>
              <a:rPr lang="en-US" dirty="0"/>
              <a:t>Z:\AAE875\EclipseWorkspace\ReadFiles\src</a:t>
            </a:r>
            <a:endParaRPr lang="en-US" b="1" dirty="0"/>
          </a:p>
          <a:p>
            <a:endParaRPr lang="en-US" dirty="0"/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E5BCB663-7569-4865-BD1B-3C907749BA7C}"/>
              </a:ext>
            </a:extLst>
          </p:cNvPr>
          <p:cNvSpPr txBox="1"/>
          <p:nvPr/>
        </p:nvSpPr>
        <p:spPr>
          <a:xfrm>
            <a:off x="6167434" y="2364039"/>
            <a:ext cx="4682557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 Mac:</a:t>
            </a:r>
          </a:p>
          <a:p>
            <a:endParaRPr lang="en-US" b="1" dirty="0"/>
          </a:p>
          <a:p>
            <a:r>
              <a:rPr lang="en-US" dirty="0"/>
              <a:t>/home/AAE875/EclipseWorkspace/ReadFiles/src</a:t>
            </a:r>
            <a:endParaRPr lang="en-US" b="1" dirty="0"/>
          </a:p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DB1567-DD3F-4C4E-A299-20E945C4EB4C}"/>
              </a:ext>
            </a:extLst>
          </p:cNvPr>
          <p:cNvSpPr/>
          <p:nvPr/>
        </p:nvSpPr>
        <p:spPr>
          <a:xfrm>
            <a:off x="0" y="4568769"/>
            <a:ext cx="12192000" cy="1417129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4BDAA9C4-36A8-4CF7-AFD2-07D0F5311AE0}"/>
              </a:ext>
            </a:extLst>
          </p:cNvPr>
          <p:cNvSpPr txBox="1"/>
          <p:nvPr/>
        </p:nvSpPr>
        <p:spPr>
          <a:xfrm>
            <a:off x="1072776" y="4677170"/>
            <a:ext cx="8138336" cy="1200329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import </a:t>
            </a:r>
            <a:r>
              <a:rPr lang="en-US" b="1" dirty="0" err="1"/>
              <a:t>os</a:t>
            </a:r>
            <a:endParaRPr lang="en-US" b="1" dirty="0"/>
          </a:p>
          <a:p>
            <a:endParaRPr lang="en-US" b="1" dirty="0"/>
          </a:p>
          <a:p>
            <a:r>
              <a:rPr lang="en-US" dirty="0"/>
              <a:t>path = </a:t>
            </a:r>
            <a:r>
              <a:rPr lang="en-US" dirty="0" err="1"/>
              <a:t>os.path.join</a:t>
            </a:r>
            <a:r>
              <a:rPr lang="en-US" dirty="0"/>
              <a:t>('Z:\\', 'AAE875', '</a:t>
            </a:r>
            <a:r>
              <a:rPr lang="en-US" dirty="0" err="1"/>
              <a:t>EclipseWorkspace</a:t>
            </a:r>
            <a:r>
              <a:rPr lang="en-US" dirty="0"/>
              <a:t>', '</a:t>
            </a:r>
            <a:r>
              <a:rPr lang="en-US" dirty="0" err="1"/>
              <a:t>ReadFiles</a:t>
            </a:r>
            <a:r>
              <a:rPr lang="en-US" dirty="0"/>
              <a:t>', '</a:t>
            </a:r>
            <a:r>
              <a:rPr lang="en-US" dirty="0" err="1"/>
              <a:t>src</a:t>
            </a:r>
            <a:r>
              <a:rPr lang="en-US" dirty="0"/>
              <a:t>')</a:t>
            </a:r>
          </a:p>
          <a:p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954542B-72DC-4126-BA4E-E7F084058006}"/>
              </a:ext>
            </a:extLst>
          </p:cNvPr>
          <p:cNvCxnSpPr/>
          <p:nvPr/>
        </p:nvCxnSpPr>
        <p:spPr>
          <a:xfrm>
            <a:off x="2424418" y="5620624"/>
            <a:ext cx="0" cy="553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908D0AB-39ED-4124-9A5C-86D49BBDDAFB}"/>
              </a:ext>
            </a:extLst>
          </p:cNvPr>
          <p:cNvSpPr txBox="1"/>
          <p:nvPr/>
        </p:nvSpPr>
        <p:spPr>
          <a:xfrm>
            <a:off x="1887523" y="6274965"/>
            <a:ext cx="758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command will create a Windows like path if run on a Windows machine</a:t>
            </a:r>
          </a:p>
        </p:txBody>
      </p:sp>
    </p:spTree>
    <p:extLst>
      <p:ext uri="{BB962C8B-B14F-4D97-AF65-F5344CB8AC3E}">
        <p14:creationId xmlns:p14="http://schemas.microsoft.com/office/powerpoint/2010/main" val="34068334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3" y="1706242"/>
            <a:ext cx="10962521" cy="4351338"/>
          </a:xfrm>
        </p:spPr>
        <p:txBody>
          <a:bodyPr>
            <a:noAutofit/>
          </a:bodyPr>
          <a:lstStyle/>
          <a:p>
            <a:r>
              <a:rPr lang="en-US" sz="2200" dirty="0"/>
              <a:t>To manipulate, process, clean, and analyze data in Python</a:t>
            </a:r>
          </a:p>
          <a:p>
            <a:endParaRPr lang="en-US" sz="2200" dirty="0"/>
          </a:p>
          <a:p>
            <a:r>
              <a:rPr lang="en-US" sz="2200" dirty="0"/>
              <a:t>What kind of data? </a:t>
            </a:r>
            <a:r>
              <a:rPr lang="en-US" sz="2200" b="1" dirty="0"/>
              <a:t>Structured</a:t>
            </a:r>
            <a:r>
              <a:rPr lang="en-US" sz="2200" dirty="0"/>
              <a:t> </a:t>
            </a:r>
            <a:r>
              <a:rPr lang="en-US" sz="2200" b="1" dirty="0"/>
              <a:t>data</a:t>
            </a:r>
            <a:r>
              <a:rPr lang="en-US" sz="2200" dirty="0"/>
              <a:t> that can contain different </a:t>
            </a:r>
            <a:r>
              <a:rPr lang="en-US" sz="2200" b="1" dirty="0"/>
              <a:t>data types </a:t>
            </a:r>
            <a:r>
              <a:rPr lang="en-US" sz="2200" dirty="0"/>
              <a:t>(you should already be familiar with this term!)</a:t>
            </a:r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Why economists use Python?</a:t>
            </a:r>
          </a:p>
        </p:txBody>
      </p:sp>
    </p:spTree>
    <p:extLst>
      <p:ext uri="{BB962C8B-B14F-4D97-AF65-F5344CB8AC3E}">
        <p14:creationId xmlns:p14="http://schemas.microsoft.com/office/powerpoint/2010/main" val="39517323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3" y="1706242"/>
            <a:ext cx="10962521" cy="4351338"/>
          </a:xfrm>
        </p:spPr>
        <p:txBody>
          <a:bodyPr>
            <a:noAutofit/>
          </a:bodyPr>
          <a:lstStyle/>
          <a:p>
            <a:r>
              <a:rPr lang="en-US" sz="2200" dirty="0"/>
              <a:t>A particular way of organizing and storing data efficiently</a:t>
            </a:r>
          </a:p>
          <a:p>
            <a:endParaRPr lang="en-US" sz="2200" dirty="0"/>
          </a:p>
          <a:p>
            <a:r>
              <a:rPr lang="en-US" sz="2200" b="1" dirty="0"/>
              <a:t>Built-in</a:t>
            </a:r>
            <a:r>
              <a:rPr lang="en-US" sz="2200" dirty="0"/>
              <a:t> Python data structures: </a:t>
            </a:r>
          </a:p>
          <a:p>
            <a:pPr lvl="1"/>
            <a:r>
              <a:rPr lang="en-US" sz="1800" dirty="0"/>
              <a:t>Set</a:t>
            </a:r>
          </a:p>
          <a:p>
            <a:pPr lvl="1"/>
            <a:r>
              <a:rPr lang="en-US" sz="1800" dirty="0"/>
              <a:t>List</a:t>
            </a:r>
          </a:p>
          <a:p>
            <a:pPr lvl="1"/>
            <a:r>
              <a:rPr lang="en-US" sz="1800" dirty="0"/>
              <a:t>Tuple</a:t>
            </a:r>
          </a:p>
          <a:p>
            <a:pPr lvl="1"/>
            <a:r>
              <a:rPr lang="en-US" sz="1800" dirty="0"/>
              <a:t>Dictionary</a:t>
            </a:r>
          </a:p>
          <a:p>
            <a:endParaRPr lang="en-US" sz="2200" dirty="0"/>
          </a:p>
          <a:p>
            <a:r>
              <a:rPr lang="en-US" sz="2200" b="1" dirty="0"/>
              <a:t>Third-party</a:t>
            </a:r>
            <a:r>
              <a:rPr lang="en-US" sz="2200" dirty="0"/>
              <a:t> Python data structures:</a:t>
            </a:r>
          </a:p>
          <a:p>
            <a:pPr lvl="1"/>
            <a:r>
              <a:rPr lang="en-US" sz="1800" dirty="0"/>
              <a:t>Vectors</a:t>
            </a:r>
          </a:p>
          <a:p>
            <a:pPr lvl="1"/>
            <a:r>
              <a:rPr lang="en-US" sz="1800" dirty="0"/>
              <a:t>Matrices</a:t>
            </a:r>
          </a:p>
          <a:p>
            <a:pPr lvl="1"/>
            <a:r>
              <a:rPr lang="en-US" sz="1800" dirty="0"/>
              <a:t>Arrays</a:t>
            </a:r>
          </a:p>
          <a:p>
            <a:pPr lvl="1"/>
            <a:r>
              <a:rPr lang="en-US" sz="1800" dirty="0"/>
              <a:t>Data Frames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7822864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3" y="1706242"/>
            <a:ext cx="11195787" cy="4351338"/>
          </a:xfrm>
        </p:spPr>
        <p:txBody>
          <a:bodyPr>
            <a:noAutofit/>
          </a:bodyPr>
          <a:lstStyle/>
          <a:p>
            <a:r>
              <a:rPr lang="en-US" sz="2200" b="1" dirty="0"/>
              <a:t>Vectors </a:t>
            </a:r>
            <a:r>
              <a:rPr lang="en-US" sz="2200" dirty="0"/>
              <a:t>are one–dimensional arrays (1 column or row of data, 1 data type only)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b="1" dirty="0"/>
              <a:t>Matrices</a:t>
            </a:r>
            <a:r>
              <a:rPr lang="en-US" sz="2200" dirty="0"/>
              <a:t> are two-dimensional arrays (multiple columns and/or rows of data, 1 data type only)</a:t>
            </a:r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b="1" dirty="0"/>
              <a:t>Arrays</a:t>
            </a:r>
            <a:r>
              <a:rPr lang="en-US" sz="2200" dirty="0"/>
              <a:t> are similar to matrices but can be multi-dimensional (1 data type only)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Third-party data structures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C64A44-5E78-42C2-B163-B677CC74A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57" y="2266731"/>
            <a:ext cx="1095375" cy="4286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D8E425-B54C-4E73-A6F0-E5D015198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461" y="3591145"/>
            <a:ext cx="1514475" cy="114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52E91D-4D18-4FD0-AB80-5B56A6CBA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461" y="5543230"/>
            <a:ext cx="1295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666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3" y="1706242"/>
            <a:ext cx="11195787" cy="4351338"/>
          </a:xfrm>
        </p:spPr>
        <p:txBody>
          <a:bodyPr>
            <a:noAutofit/>
          </a:bodyPr>
          <a:lstStyle/>
          <a:p>
            <a:r>
              <a:rPr lang="en-US" sz="2200" b="1" dirty="0"/>
              <a:t>Data Frames </a:t>
            </a:r>
            <a:r>
              <a:rPr lang="en-US" sz="2200" dirty="0"/>
              <a:t>are a generalization of matrices but they can store more than 1 type of data 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Finally, compare all these third-party data structures with lists (built-in in Python):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94599-409A-4021-8F7D-CC00474EA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453" y="2251439"/>
            <a:ext cx="1285875" cy="1247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B455FB-3E90-4B67-8EF3-761AC6C11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453" y="4351658"/>
            <a:ext cx="2800350" cy="8001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C23E73A-5D98-4EA7-BE61-F16A59BB8159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Third-party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40290270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3" y="1706242"/>
            <a:ext cx="10962521" cy="4351338"/>
          </a:xfrm>
        </p:spPr>
        <p:txBody>
          <a:bodyPr>
            <a:noAutofit/>
          </a:bodyPr>
          <a:lstStyle/>
          <a:p>
            <a:r>
              <a:rPr lang="en-US" sz="2200" b="1" dirty="0"/>
              <a:t>Data visualization</a:t>
            </a:r>
          </a:p>
          <a:p>
            <a:pPr lvl="1"/>
            <a:r>
              <a:rPr lang="en-US" sz="1800" dirty="0"/>
              <a:t>matplotlib (as </a:t>
            </a:r>
            <a:r>
              <a:rPr lang="en-US" sz="1800" dirty="0" err="1"/>
              <a:t>plt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seaborn (as </a:t>
            </a:r>
            <a:r>
              <a:rPr lang="en-US" sz="1800" dirty="0" err="1"/>
              <a:t>sns</a:t>
            </a:r>
            <a:r>
              <a:rPr lang="en-US" sz="1800" dirty="0"/>
              <a:t>)</a:t>
            </a:r>
          </a:p>
          <a:p>
            <a:pPr lvl="1"/>
            <a:endParaRPr lang="en-US" sz="1800" dirty="0"/>
          </a:p>
          <a:p>
            <a:r>
              <a:rPr lang="en-US" sz="2200" b="1" dirty="0"/>
              <a:t>Data transformation</a:t>
            </a:r>
          </a:p>
          <a:p>
            <a:pPr lvl="1"/>
            <a:r>
              <a:rPr lang="en-US" sz="1800" dirty="0" err="1"/>
              <a:t>numpy</a:t>
            </a:r>
            <a:r>
              <a:rPr lang="en-US" sz="1800" dirty="0"/>
              <a:t> (as np)</a:t>
            </a:r>
          </a:p>
          <a:p>
            <a:pPr lvl="1"/>
            <a:endParaRPr lang="en-US" sz="1800" dirty="0"/>
          </a:p>
          <a:p>
            <a:r>
              <a:rPr lang="en-US" sz="2200" b="1" dirty="0"/>
              <a:t>Descriptive statistics</a:t>
            </a:r>
          </a:p>
          <a:p>
            <a:pPr lvl="1"/>
            <a:r>
              <a:rPr lang="en-US" sz="1800" dirty="0" err="1"/>
              <a:t>scipy</a:t>
            </a:r>
            <a:r>
              <a:rPr lang="en-US" sz="1800" dirty="0"/>
              <a:t> (as </a:t>
            </a:r>
            <a:r>
              <a:rPr lang="en-US" sz="1800" dirty="0" err="1"/>
              <a:t>sp</a:t>
            </a:r>
            <a:r>
              <a:rPr lang="en-US" sz="1800" dirty="0"/>
              <a:t>), built on top of </a:t>
            </a:r>
            <a:r>
              <a:rPr lang="en-US" sz="1800" dirty="0" err="1"/>
              <a:t>numpy</a:t>
            </a:r>
            <a:endParaRPr lang="en-US" sz="1800" dirty="0"/>
          </a:p>
          <a:p>
            <a:pPr lvl="1"/>
            <a:r>
              <a:rPr lang="en-US" sz="1800" dirty="0"/>
              <a:t>pandas (as pd) </a:t>
            </a:r>
          </a:p>
          <a:p>
            <a:pPr lvl="1"/>
            <a:endParaRPr lang="en-US" sz="2200" dirty="0"/>
          </a:p>
          <a:p>
            <a:r>
              <a:rPr lang="en-US" sz="2200" b="1" dirty="0"/>
              <a:t>Regression analysis</a:t>
            </a:r>
          </a:p>
          <a:p>
            <a:pPr lvl="1"/>
            <a:r>
              <a:rPr lang="en-US" sz="1800" dirty="0" err="1"/>
              <a:t>Statsmodels</a:t>
            </a:r>
            <a:r>
              <a:rPr lang="en-US" sz="1800" dirty="0"/>
              <a:t> (as </a:t>
            </a:r>
            <a:r>
              <a:rPr lang="en-US" sz="1800" dirty="0" err="1"/>
              <a:t>sm</a:t>
            </a:r>
            <a:r>
              <a:rPr lang="en-US" sz="1800" dirty="0"/>
              <a:t>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10423999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Essential Python packages for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1699553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3" y="1706242"/>
            <a:ext cx="10962521" cy="4351338"/>
          </a:xfrm>
        </p:spPr>
        <p:txBody>
          <a:bodyPr>
            <a:noAutofit/>
          </a:bodyPr>
          <a:lstStyle/>
          <a:p>
            <a:r>
              <a:rPr lang="en-US" sz="2200" b="1" dirty="0"/>
              <a:t>Machine learning</a:t>
            </a:r>
          </a:p>
          <a:p>
            <a:pPr lvl="1"/>
            <a:r>
              <a:rPr lang="en-US" sz="1800" dirty="0" err="1"/>
              <a:t>Scikit</a:t>
            </a:r>
            <a:r>
              <a:rPr lang="en-US" sz="1800" dirty="0"/>
              <a:t>-learn (as </a:t>
            </a:r>
            <a:r>
              <a:rPr lang="en-US" sz="1800" dirty="0" err="1"/>
              <a:t>sks</a:t>
            </a:r>
            <a:r>
              <a:rPr lang="en-US" sz="1800" dirty="0"/>
              <a:t>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10423999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Essential Python packages for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9756470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3" y="1706242"/>
            <a:ext cx="10962521" cy="4351338"/>
          </a:xfrm>
        </p:spPr>
        <p:txBody>
          <a:bodyPr>
            <a:noAutofit/>
          </a:bodyPr>
          <a:lstStyle/>
          <a:p>
            <a:r>
              <a:rPr lang="en-US" sz="2200" dirty="0"/>
              <a:t>A plotting library for Python and its numerical mathematics extension NumPy</a:t>
            </a:r>
          </a:p>
          <a:p>
            <a:endParaRPr lang="en-US" sz="2200" dirty="0"/>
          </a:p>
          <a:p>
            <a:r>
              <a:rPr lang="en-US" sz="2200" dirty="0"/>
              <a:t>Supports 2D plots only</a:t>
            </a:r>
          </a:p>
          <a:p>
            <a:endParaRPr lang="en-US" sz="2200" dirty="0"/>
          </a:p>
          <a:p>
            <a:r>
              <a:rPr lang="en-US" sz="2200" dirty="0"/>
              <a:t>You can generate plots, histograms, power spectra, bar charts, </a:t>
            </a:r>
            <a:r>
              <a:rPr lang="en-US" sz="2200" dirty="0" err="1"/>
              <a:t>errorcharts</a:t>
            </a:r>
            <a:r>
              <a:rPr lang="en-US" sz="2200" dirty="0"/>
              <a:t>, scatterplots, etc., with just a few lines of code. </a:t>
            </a:r>
          </a:p>
          <a:p>
            <a:endParaRPr lang="en-US" sz="2200" dirty="0"/>
          </a:p>
          <a:p>
            <a:r>
              <a:rPr lang="en-US" sz="2200" dirty="0"/>
              <a:t>Link: </a:t>
            </a:r>
            <a:r>
              <a:rPr lang="en-US" sz="2400" dirty="0">
                <a:hlinkClick r:id="rId3"/>
              </a:rPr>
              <a:t>https://matplotlib.org/</a:t>
            </a:r>
            <a:endParaRPr lang="en-US" sz="2200" dirty="0"/>
          </a:p>
          <a:p>
            <a:endParaRPr lang="en-US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10423999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Data visualization - Matplotlib</a:t>
            </a:r>
          </a:p>
        </p:txBody>
      </p:sp>
    </p:spTree>
    <p:extLst>
      <p:ext uri="{BB962C8B-B14F-4D97-AF65-F5344CB8AC3E}">
        <p14:creationId xmlns:p14="http://schemas.microsoft.com/office/powerpoint/2010/main" val="21129310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3" y="1706242"/>
            <a:ext cx="10962521" cy="4351338"/>
          </a:xfrm>
        </p:spPr>
        <p:txBody>
          <a:bodyPr>
            <a:noAutofit/>
          </a:bodyPr>
          <a:lstStyle/>
          <a:p>
            <a:r>
              <a:rPr lang="en-US" sz="2200" dirty="0"/>
              <a:t>A plotting library for Python based on matplotlib</a:t>
            </a:r>
          </a:p>
          <a:p>
            <a:endParaRPr lang="en-US" sz="2200" dirty="0"/>
          </a:p>
          <a:p>
            <a:r>
              <a:rPr lang="en-US" sz="2200" dirty="0"/>
              <a:t>Provides a high-level interface for drawing attractive and interactive graphics</a:t>
            </a:r>
          </a:p>
          <a:p>
            <a:endParaRPr lang="en-US" sz="2200" dirty="0"/>
          </a:p>
          <a:p>
            <a:r>
              <a:rPr lang="en-US" sz="2200" dirty="0"/>
              <a:t>Link: </a:t>
            </a:r>
            <a:r>
              <a:rPr lang="en-US" sz="2400" dirty="0">
                <a:hlinkClick r:id="rId3"/>
              </a:rPr>
              <a:t>https://seaborn.pydata.org/</a:t>
            </a:r>
            <a:endParaRPr lang="en-US" sz="2200" dirty="0"/>
          </a:p>
          <a:p>
            <a:endParaRPr lang="en-US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10423999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Data visualization - Seaborn</a:t>
            </a:r>
          </a:p>
        </p:txBody>
      </p:sp>
    </p:spTree>
    <p:extLst>
      <p:ext uri="{BB962C8B-B14F-4D97-AF65-F5344CB8AC3E}">
        <p14:creationId xmlns:p14="http://schemas.microsoft.com/office/powerpoint/2010/main" val="27041410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3" y="1706242"/>
            <a:ext cx="11271288" cy="4351338"/>
          </a:xfrm>
        </p:spPr>
        <p:txBody>
          <a:bodyPr>
            <a:noAutofit/>
          </a:bodyPr>
          <a:lstStyle/>
          <a:p>
            <a:r>
              <a:rPr lang="en-US" sz="2600" dirty="0"/>
              <a:t>A </a:t>
            </a:r>
            <a:r>
              <a:rPr lang="en-US" sz="2200" dirty="0"/>
              <a:t>fast and efficient multidimensional </a:t>
            </a:r>
            <a:r>
              <a:rPr lang="en-US" sz="2200" b="1" dirty="0"/>
              <a:t>array object </a:t>
            </a:r>
          </a:p>
          <a:p>
            <a:endParaRPr lang="en-US" sz="2200" b="1" dirty="0"/>
          </a:p>
          <a:p>
            <a:r>
              <a:rPr lang="en-US" sz="2200" dirty="0"/>
              <a:t>Functions for performing element-wise/mathematical computations with/between arrays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Tools for reading and writing array-based datasets to disks</a:t>
            </a:r>
          </a:p>
          <a:p>
            <a:endParaRPr lang="en-US" sz="2200" dirty="0"/>
          </a:p>
          <a:p>
            <a:r>
              <a:rPr lang="en-US" sz="2200" dirty="0"/>
              <a:t>Linear algebra operations, random number generation</a:t>
            </a:r>
          </a:p>
          <a:p>
            <a:endParaRPr lang="en-US" sz="2200" dirty="0"/>
          </a:p>
          <a:p>
            <a:r>
              <a:rPr lang="en-US" sz="2200" dirty="0"/>
              <a:t>Link: </a:t>
            </a:r>
            <a:r>
              <a:rPr lang="en-US" sz="2200" dirty="0">
                <a:hlinkClick r:id="rId3"/>
              </a:rPr>
              <a:t>https://numpy.org/</a:t>
            </a:r>
            <a:endParaRPr lang="en-US" sz="22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endParaRPr lang="en-US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10423999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Data transformation - NumPy</a:t>
            </a:r>
          </a:p>
        </p:txBody>
      </p:sp>
    </p:spTree>
    <p:extLst>
      <p:ext uri="{BB962C8B-B14F-4D97-AF65-F5344CB8AC3E}">
        <p14:creationId xmlns:p14="http://schemas.microsoft.com/office/powerpoint/2010/main" val="2287661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24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10105217" cy="4351338"/>
          </a:xfrm>
        </p:spPr>
        <p:txBody>
          <a:bodyPr>
            <a:noAutofit/>
          </a:bodyPr>
          <a:lstStyle/>
          <a:p>
            <a:r>
              <a:rPr lang="en-US" sz="2200" dirty="0"/>
              <a:t>Extremely important for project file management!</a:t>
            </a:r>
          </a:p>
          <a:p>
            <a:endParaRPr lang="en-US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Version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685203-9936-48B3-9A29-C2E7A6F8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065" y="6724"/>
            <a:ext cx="7447935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3D9419-CB3E-4190-BCA8-AACD0B3996C8}"/>
              </a:ext>
            </a:extLst>
          </p:cNvPr>
          <p:cNvCxnSpPr/>
          <p:nvPr/>
        </p:nvCxnSpPr>
        <p:spPr>
          <a:xfrm flipV="1">
            <a:off x="3909270" y="2701255"/>
            <a:ext cx="3238150" cy="2281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F1247AF-3D16-4235-8F60-B9C6CBAB1E3E}"/>
              </a:ext>
            </a:extLst>
          </p:cNvPr>
          <p:cNvSpPr txBox="1"/>
          <p:nvPr/>
        </p:nvSpPr>
        <p:spPr>
          <a:xfrm>
            <a:off x="828074" y="4303552"/>
            <a:ext cx="29445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Sadly, I am not able to tell you what is the main code, what each data set means… why I have .csv, .txt, .pdf files in the same place with no related meaning… I don't know!!!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92203C-53D0-4845-924B-8CBC419B12AF}"/>
              </a:ext>
            </a:extLst>
          </p:cNvPr>
          <p:cNvSpPr/>
          <p:nvPr/>
        </p:nvSpPr>
        <p:spPr>
          <a:xfrm>
            <a:off x="828074" y="3463987"/>
            <a:ext cx="37187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This is me a couple of years ago!</a:t>
            </a:r>
          </a:p>
        </p:txBody>
      </p:sp>
    </p:spTree>
    <p:extLst>
      <p:ext uri="{BB962C8B-B14F-4D97-AF65-F5344CB8AC3E}">
        <p14:creationId xmlns:p14="http://schemas.microsoft.com/office/powerpoint/2010/main" val="38070732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3" y="1706242"/>
            <a:ext cx="11271288" cy="4351338"/>
          </a:xfrm>
        </p:spPr>
        <p:txBody>
          <a:bodyPr>
            <a:noAutofit/>
          </a:bodyPr>
          <a:lstStyle/>
          <a:p>
            <a:pPr marL="228600" lvl="1">
              <a:spcBef>
                <a:spcPts val="1000"/>
              </a:spcBef>
            </a:pPr>
            <a:r>
              <a:rPr lang="en-US" sz="2200" dirty="0"/>
              <a:t>Built on top of </a:t>
            </a:r>
            <a:r>
              <a:rPr lang="en-US" sz="2200" dirty="0" err="1"/>
              <a:t>numPy</a:t>
            </a:r>
            <a:r>
              <a:rPr lang="en-US" sz="2200" dirty="0"/>
              <a:t> (</a:t>
            </a:r>
            <a:r>
              <a:rPr lang="en-US" sz="2200" b="1" dirty="0"/>
              <a:t>array</a:t>
            </a:r>
            <a:r>
              <a:rPr lang="en-US" sz="2200" dirty="0"/>
              <a:t> data structure)</a:t>
            </a:r>
          </a:p>
          <a:p>
            <a:pPr marL="228600" lvl="1">
              <a:spcBef>
                <a:spcPts val="1000"/>
              </a:spcBef>
            </a:pPr>
            <a:endParaRPr lang="en-US" sz="2200" dirty="0"/>
          </a:p>
          <a:p>
            <a:pPr marL="228600" lvl="1">
              <a:spcBef>
                <a:spcPts val="1000"/>
              </a:spcBef>
            </a:pPr>
            <a:r>
              <a:rPr lang="en-US" sz="2200" dirty="0"/>
              <a:t>A collection of packages for scientific computing</a:t>
            </a:r>
          </a:p>
          <a:p>
            <a:pPr marL="685800" lvl="2">
              <a:spcBef>
                <a:spcPts val="1000"/>
              </a:spcBef>
            </a:pPr>
            <a:r>
              <a:rPr lang="en-US" sz="1800" dirty="0" err="1"/>
              <a:t>scipy.optimize</a:t>
            </a:r>
            <a:r>
              <a:rPr lang="en-US" sz="1800" dirty="0"/>
              <a:t>: function optimizers (minimizers)</a:t>
            </a:r>
          </a:p>
          <a:p>
            <a:pPr marL="685800" lvl="2">
              <a:spcBef>
                <a:spcPts val="1000"/>
              </a:spcBef>
            </a:pPr>
            <a:r>
              <a:rPr lang="en-US" sz="1800" dirty="0" err="1"/>
              <a:t>scipy.sparse</a:t>
            </a:r>
            <a:r>
              <a:rPr lang="en-US" sz="1800" dirty="0"/>
              <a:t>: sparse matrices and sparse linear system solvers</a:t>
            </a:r>
          </a:p>
          <a:p>
            <a:pPr marL="685800" lvl="2">
              <a:spcBef>
                <a:spcPts val="1000"/>
              </a:spcBef>
            </a:pPr>
            <a:r>
              <a:rPr lang="en-US" sz="1800" dirty="0" err="1"/>
              <a:t>scipy.stats</a:t>
            </a:r>
            <a:r>
              <a:rPr lang="en-US" sz="1800" dirty="0"/>
              <a:t>: standard continuous and discrete probability distributions, statistical tests, descriptive stats</a:t>
            </a:r>
          </a:p>
          <a:p>
            <a:endParaRPr lang="en-US" sz="2600" dirty="0"/>
          </a:p>
          <a:p>
            <a:r>
              <a:rPr lang="en-US" sz="2200" dirty="0"/>
              <a:t>Link: </a:t>
            </a:r>
            <a:r>
              <a:rPr lang="en-US" sz="2200" dirty="0">
                <a:hlinkClick r:id="rId3"/>
              </a:rPr>
              <a:t>https://www.scipy.org/</a:t>
            </a:r>
            <a:endParaRPr lang="en-US" sz="2200" dirty="0"/>
          </a:p>
          <a:p>
            <a:pPr marL="0" indent="0">
              <a:buNone/>
            </a:pPr>
            <a:endParaRPr lang="en-US" sz="2600" dirty="0"/>
          </a:p>
          <a:p>
            <a:endParaRPr lang="en-US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10423999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Descriptive stats - SciPy</a:t>
            </a:r>
          </a:p>
        </p:txBody>
      </p:sp>
    </p:spTree>
    <p:extLst>
      <p:ext uri="{BB962C8B-B14F-4D97-AF65-F5344CB8AC3E}">
        <p14:creationId xmlns:p14="http://schemas.microsoft.com/office/powerpoint/2010/main" val="23883993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3" y="1706242"/>
            <a:ext cx="11271288" cy="4351338"/>
          </a:xfrm>
        </p:spPr>
        <p:txBody>
          <a:bodyPr>
            <a:noAutofit/>
          </a:bodyPr>
          <a:lstStyle/>
          <a:p>
            <a:r>
              <a:rPr lang="en-US" sz="2200" dirty="0"/>
              <a:t>Blends the high-performance, array-computing idea of NumPy with the flexible data manipulation capabilities of spreadsheets and relational databases such as SQL</a:t>
            </a:r>
          </a:p>
          <a:p>
            <a:endParaRPr lang="en-US" sz="2200" dirty="0"/>
          </a:p>
          <a:p>
            <a:r>
              <a:rPr lang="en-US" sz="2200" dirty="0"/>
              <a:t>Makes it easy to reshape, slice and dice, perform aggregations, select subsets of data, perform descriptive statistics</a:t>
            </a:r>
          </a:p>
          <a:p>
            <a:endParaRPr lang="en-US" sz="2600" dirty="0"/>
          </a:p>
          <a:p>
            <a:r>
              <a:rPr lang="en-US" sz="2200" dirty="0"/>
              <a:t>Link: </a:t>
            </a:r>
            <a:r>
              <a:rPr lang="en-US" sz="2200" dirty="0">
                <a:hlinkClick r:id="rId3"/>
              </a:rPr>
              <a:t>https://pandas.pydata.org/pandas-docs/version/0.22/index.html#module-pandas</a:t>
            </a:r>
            <a:endParaRPr lang="en-US" sz="2200" dirty="0"/>
          </a:p>
          <a:p>
            <a:endParaRPr lang="en-US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10423999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Descriptive stats - Pandas</a:t>
            </a:r>
          </a:p>
        </p:txBody>
      </p:sp>
    </p:spTree>
    <p:extLst>
      <p:ext uri="{BB962C8B-B14F-4D97-AF65-F5344CB8AC3E}">
        <p14:creationId xmlns:p14="http://schemas.microsoft.com/office/powerpoint/2010/main" val="27538894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3" y="1706242"/>
            <a:ext cx="11271288" cy="4351338"/>
          </a:xfrm>
        </p:spPr>
        <p:txBody>
          <a:bodyPr>
            <a:noAutofit/>
          </a:bodyPr>
          <a:lstStyle/>
          <a:p>
            <a:r>
              <a:rPr lang="en-US" sz="2200" dirty="0"/>
              <a:t>Is a statistical analysis package that includes submodules for:</a:t>
            </a:r>
          </a:p>
          <a:p>
            <a:pPr lvl="1"/>
            <a:r>
              <a:rPr lang="en-US" sz="1800" dirty="0"/>
              <a:t>Regression analysis, ANOVA, nonparametric methods (kernel density, kernel regression), etc.</a:t>
            </a:r>
          </a:p>
          <a:p>
            <a:pPr lvl="1"/>
            <a:r>
              <a:rPr lang="en-US" sz="1800" dirty="0"/>
              <a:t>Visualization of regression analysis results</a:t>
            </a:r>
          </a:p>
          <a:p>
            <a:endParaRPr lang="en-US" sz="2600" dirty="0"/>
          </a:p>
          <a:p>
            <a:r>
              <a:rPr lang="en-US" sz="2200" dirty="0"/>
              <a:t>Link: </a:t>
            </a:r>
            <a:r>
              <a:rPr lang="en-US" sz="2200" dirty="0">
                <a:hlinkClick r:id="rId3"/>
              </a:rPr>
              <a:t>https://www.statsmodels.org/stable/index.html</a:t>
            </a:r>
            <a:endParaRPr lang="en-US" sz="2200" dirty="0"/>
          </a:p>
          <a:p>
            <a:endParaRPr lang="en-US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10423999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Regression analysis - </a:t>
            </a:r>
            <a:r>
              <a:rPr lang="en-US" dirty="0" err="1">
                <a:latin typeface="+mn-lt"/>
              </a:rPr>
              <a:t>Statsmodels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6163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3" y="1706242"/>
            <a:ext cx="11271288" cy="4351338"/>
          </a:xfrm>
        </p:spPr>
        <p:txBody>
          <a:bodyPr>
            <a:noAutofit/>
          </a:bodyPr>
          <a:lstStyle/>
          <a:p>
            <a:r>
              <a:rPr lang="en-US" sz="2200" dirty="0"/>
              <a:t>The machine learning toolkit for Python programmers</a:t>
            </a:r>
          </a:p>
          <a:p>
            <a:endParaRPr lang="en-US" sz="2200" dirty="0"/>
          </a:p>
          <a:p>
            <a:r>
              <a:rPr lang="en-US" sz="2200" dirty="0"/>
              <a:t>Includes submodules for: classification, regression, clustering, model selection, processing, etc.</a:t>
            </a:r>
          </a:p>
          <a:p>
            <a:endParaRPr lang="en-US" sz="2600" dirty="0"/>
          </a:p>
          <a:p>
            <a:r>
              <a:rPr lang="en-US" sz="2200" dirty="0"/>
              <a:t>Link: </a:t>
            </a:r>
            <a:r>
              <a:rPr lang="en-US" sz="1800" dirty="0">
                <a:hlinkClick r:id="rId3"/>
              </a:rPr>
              <a:t>https://scikit-learn.org/stable/</a:t>
            </a:r>
            <a:endParaRPr lang="en-US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10423999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Regression analysis - </a:t>
            </a:r>
            <a:r>
              <a:rPr lang="en-US" b="1" dirty="0" err="1"/>
              <a:t>scikit</a:t>
            </a:r>
            <a:r>
              <a:rPr lang="en-US" b="1" dirty="0"/>
              <a:t>-learn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55635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5.googleusercontent.com/y05odZarDCHxIW_W1R5oZVhNM0dm9eKwmRdAEoDNEVUxWvBN0GjXZp7hQR7ZEQekiZxCZCcvb7k4QOjA-Rh0cAWNZyVsENQ7UA6fxXOtTFsTfrbim8Eh5qpC3IZfLa4LuwsYkCwHYD8">
            <a:extLst>
              <a:ext uri="{FF2B5EF4-FFF2-40B4-BE49-F238E27FC236}">
                <a16:creationId xmlns:a16="http://schemas.microsoft.com/office/drawing/2014/main" id="{74AF8AE4-4C6B-4EEA-B332-507B3C49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465961-F977-4BB5-9BB1-CCDFC35C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" y="1706242"/>
            <a:ext cx="9984971" cy="4351338"/>
          </a:xfrm>
        </p:spPr>
        <p:txBody>
          <a:bodyPr>
            <a:noAutofit/>
          </a:bodyPr>
          <a:lstStyle/>
          <a:p>
            <a:r>
              <a:rPr lang="en-US" sz="2200" dirty="0"/>
              <a:t>Third-party data structures (pictures):</a:t>
            </a:r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http://venus.ifca.unican.es/Rintro/dataStruct.html</a:t>
            </a:r>
            <a:endParaRPr lang="en-US" sz="18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Info on data analytics packages in Python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Wes McKinney (2018): </a:t>
            </a:r>
            <a:r>
              <a:rPr lang="en-US" sz="1800" i="1" dirty="0">
                <a:hlinkClick r:id="rId4"/>
              </a:rPr>
              <a:t>Python for Data Analysis</a:t>
            </a:r>
            <a:r>
              <a:rPr lang="en-US" sz="1800" dirty="0">
                <a:hlinkClick r:id="rId4"/>
              </a:rPr>
              <a:t>, Second Edition, O’Reilly Media</a:t>
            </a:r>
            <a:endParaRPr lang="en-US" sz="18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E0F347-00A5-4DBC-B660-DC96E8DDFDA2}"/>
              </a:ext>
            </a:extLst>
          </p:cNvPr>
          <p:cNvSpPr txBox="1">
            <a:spLocks/>
          </p:cNvSpPr>
          <p:nvPr/>
        </p:nvSpPr>
        <p:spPr>
          <a:xfrm>
            <a:off x="691414" y="6724"/>
            <a:ext cx="9984971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596563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18577</TotalTime>
  <Words>6287</Words>
  <Application>Microsoft Office PowerPoint</Application>
  <PresentationFormat>Widescreen</PresentationFormat>
  <Paragraphs>1198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Cornelia Ilin</dc:creator>
  <cp:lastModifiedBy>Cornelia Ilin</cp:lastModifiedBy>
  <cp:revision>282</cp:revision>
  <dcterms:created xsi:type="dcterms:W3CDTF">2019-05-22T19:07:16Z</dcterms:created>
  <dcterms:modified xsi:type="dcterms:W3CDTF">2019-07-25T19:35:13Z</dcterms:modified>
</cp:coreProperties>
</file>